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9A41CC2-3FDE-4F8E-93E7-CA5E5A2B94CA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E3D239A-A5EB-40FA-9DDD-1F2AE475FF13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UIZGARZIA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  <a:ea typeface="Batang" pitchFamily="18" charset="-127"/>
                <a:cs typeface="Segoe UI" pitchFamily="34" charset="0"/>
              </a:rPr>
              <a:t>voleibol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  <a:ea typeface="Batang" pitchFamily="18" charset="-127"/>
              <a:cs typeface="Segoe UI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48" y="1600200"/>
            <a:ext cx="6182504" cy="4114800"/>
          </a:xfrm>
        </p:spPr>
      </p:pic>
    </p:spTree>
    <p:extLst>
      <p:ext uri="{BB962C8B-B14F-4D97-AF65-F5344CB8AC3E}">
        <p14:creationId xmlns:p14="http://schemas.microsoft.com/office/powerpoint/2010/main" val="12052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219200" y="1556792"/>
            <a:ext cx="7313240" cy="4608512"/>
          </a:xfrm>
        </p:spPr>
        <p:txBody>
          <a:bodyPr>
            <a:normAutofit/>
          </a:bodyPr>
          <a:lstStyle/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EXCUSAS POR ENFERMEDAD SOLO CON VISTO BUENO DE MEDICO DE B.U.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EXCUSAS POR GRIPAS…Y DEMAS…..ASISTIR A LA CLASE COMO ASISTENTE.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PERMISOS PARA SALIR DE CLASE…SOLICITARLOS.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PERMISOS PARA IR AL BAÑO…SOLICITARLO.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PERMISOS PARA SALIDAS ACADEMICAS…ENVIO DEL DOCENTE CARTA.</a:t>
            </a:r>
            <a:endParaRPr lang="es-CO" sz="2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8"/>
          </a:xfrm>
        </p:spPr>
        <p:txBody>
          <a:bodyPr/>
          <a:lstStyle/>
          <a:p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PERMISOS Y EXCUSAS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EVALUACIÓN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1- EXAMEN TEORICO…(2)……30%</a:t>
            </a:r>
          </a:p>
          <a:p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2- EXAMEN PRACTICO..(1)…..30%</a:t>
            </a:r>
          </a:p>
          <a:p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3- FESTIVAL……………………...20%</a:t>
            </a:r>
          </a:p>
          <a:p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4- TRABAJOS ESCRITOS…..(TORNEOS INTERNOS)………………………..20%</a:t>
            </a:r>
            <a:endParaRPr lang="es-CO" sz="32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FESTIVAL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81250" y="2033587"/>
            <a:ext cx="4381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6"/>
          </a:xfrm>
        </p:spPr>
        <p:txBody>
          <a:bodyPr/>
          <a:lstStyle/>
          <a:p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ORGANIZACIÓN FESTIVAL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52928" cy="4824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1- PREVENTO………………………………….50%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EQUIPOS DE CUATRO(4) MINIMO …M-F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PREPARACIÓN A PARTIR DE FEBRERO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COLEGIOS ESTABLECIDOS, BARRIOS…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INVITACIONES, DIFUSIÓN, ORGANIZACIÓN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MONTAJE Y DESMONTAJE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2- EVENTO……………………………………..50%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 PARTICIPAR CON LOS NIÑOS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 REGRIGERIOS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 ESTADISTICAS </a:t>
            </a:r>
          </a:p>
          <a:p>
            <a:pPr algn="l"/>
            <a:r>
              <a:rPr lang="es-CO" sz="2400" dirty="0" smtClean="0">
                <a:solidFill>
                  <a:srgbClr val="00B0F0"/>
                </a:solidFill>
                <a:latin typeface="Arial Rounded MT Bold" pitchFamily="34" charset="0"/>
              </a:rPr>
              <a:t>VIERNES </a:t>
            </a:r>
            <a:r>
              <a:rPr lang="es-CO" sz="2400" dirty="0" smtClean="0">
                <a:solidFill>
                  <a:srgbClr val="00B0F0"/>
                </a:solidFill>
                <a:latin typeface="Arial Rounded MT Bold" pitchFamily="34" charset="0"/>
              </a:rPr>
              <a:t>OCTUBRE 18 </a:t>
            </a:r>
            <a:r>
              <a:rPr lang="es-CO" sz="2400" dirty="0" err="1" smtClean="0">
                <a:solidFill>
                  <a:srgbClr val="00B0F0"/>
                </a:solidFill>
                <a:latin typeface="Arial Rounded MT Bold" pitchFamily="34" charset="0"/>
              </a:rPr>
              <a:t>ó</a:t>
            </a:r>
            <a:r>
              <a:rPr lang="es-CO" sz="2400" dirty="0" smtClean="0">
                <a:solidFill>
                  <a:srgbClr val="00B0F0"/>
                </a:solidFill>
                <a:latin typeface="Arial Rounded MT Bold" pitchFamily="34" charset="0"/>
              </a:rPr>
              <a:t> NOVIEMBRE 8</a:t>
            </a:r>
          </a:p>
          <a:p>
            <a:pPr algn="l"/>
            <a:r>
              <a:rPr lang="es-CO" sz="2400" dirty="0" smtClean="0">
                <a:solidFill>
                  <a:srgbClr val="00B0F0"/>
                </a:solidFill>
                <a:latin typeface="Arial Rounded MT Bold" pitchFamily="34" charset="0"/>
              </a:rPr>
              <a:t> 2019  </a:t>
            </a:r>
            <a:r>
              <a:rPr lang="es-CO" sz="2400" dirty="0" smtClean="0">
                <a:solidFill>
                  <a:srgbClr val="00B0F0"/>
                </a:solidFill>
                <a:latin typeface="Arial Rounded MT Bold" pitchFamily="34" charset="0"/>
              </a:rPr>
              <a:t>8AM CANCHA FUTBOL PRINCIPAL</a:t>
            </a:r>
          </a:p>
          <a:p>
            <a:pPr algn="l"/>
            <a:r>
              <a:rPr lang="es-CO" sz="24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     </a:t>
            </a:r>
            <a:endParaRPr lang="es-CO" sz="2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4824536"/>
          </a:xfrm>
        </p:spPr>
        <p:txBody>
          <a:bodyPr>
            <a:normAutofit fontScale="92500"/>
          </a:bodyPr>
          <a:lstStyle/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1- EQUIPOS DE 6 JUGADORES POR GRUPO.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2- EQUIPOS MASCULINO A Y B.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3- EQUIPOS FEMENINO UNO POR GRUPO.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4- CADA TORNEO SE PREMIA CON 5…4…3…0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5- SE SUMAN LOS TORNEOS Y DA EL 20%.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6- SE JUGARAN 4 TORNEOS EN EL SEMESTRE.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6- SE JUGARAN A LAS 6 AM.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7- CADA 20 DIAS MARTES, MIER, JUE, VIERNES.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8- HAY PERMISO DE DIRECCIÓN.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9- ES UN EVENTO INSTITUCIONAL.</a:t>
            </a:r>
          </a:p>
          <a:p>
            <a:pPr algn="l"/>
            <a:endParaRPr lang="es-CO" sz="2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4"/>
          </a:xfrm>
        </p:spPr>
        <p:txBody>
          <a:bodyPr/>
          <a:lstStyle/>
          <a:p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TORNEOS INTERNOS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Equipos torneos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El mejor deporte……del programa</a:t>
            </a:r>
            <a:endParaRPr lang="es-CO" sz="32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30" name="29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00200"/>
            <a:ext cx="4824536" cy="4565104"/>
          </a:xfrm>
        </p:spPr>
      </p:pic>
    </p:spTree>
    <p:extLst>
      <p:ext uri="{BB962C8B-B14F-4D97-AF65-F5344CB8AC3E}">
        <p14:creationId xmlns:p14="http://schemas.microsoft.com/office/powerpoint/2010/main" val="31358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err="1" smtClean="0">
                <a:solidFill>
                  <a:srgbClr val="FFC000"/>
                </a:solidFill>
                <a:latin typeface="Arial Rounded MT Bold" pitchFamily="34" charset="0"/>
              </a:rPr>
              <a:t>volleyball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48" y="1600200"/>
            <a:ext cx="6182504" cy="4114800"/>
          </a:xfrm>
        </p:spPr>
      </p:pic>
    </p:spTree>
    <p:extLst>
      <p:ext uri="{BB962C8B-B14F-4D97-AF65-F5344CB8AC3E}">
        <p14:creationId xmlns:p14="http://schemas.microsoft.com/office/powerpoint/2010/main" val="1321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Docente: </a:t>
            </a:r>
            <a:r>
              <a:rPr lang="es-CO" sz="3200" dirty="0" err="1" smtClean="0">
                <a:solidFill>
                  <a:srgbClr val="FFC000"/>
                </a:solidFill>
                <a:latin typeface="Arial Rounded MT Bold" pitchFamily="34" charset="0"/>
              </a:rPr>
              <a:t>luis</a:t>
            </a:r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3200" dirty="0" err="1" smtClean="0">
                <a:solidFill>
                  <a:srgbClr val="FFC000"/>
                </a:solidFill>
                <a:latin typeface="Arial Rounded MT Bold" pitchFamily="34" charset="0"/>
              </a:rPr>
              <a:t>guillermo</a:t>
            </a:r>
            <a:r>
              <a:rPr lang="es-CO" sz="3200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3200" dirty="0" err="1" smtClean="0">
                <a:solidFill>
                  <a:srgbClr val="FFC000"/>
                </a:solidFill>
                <a:latin typeface="Arial Rounded MT Bold" pitchFamily="34" charset="0"/>
              </a:rPr>
              <a:t>garcia</a:t>
            </a:r>
            <a:endParaRPr lang="es-CO" sz="32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13" y="1600200"/>
            <a:ext cx="6581374" cy="4114800"/>
          </a:xfrm>
        </p:spPr>
      </p:pic>
    </p:spTree>
    <p:extLst>
      <p:ext uri="{BB962C8B-B14F-4D97-AF65-F5344CB8AC3E}">
        <p14:creationId xmlns:p14="http://schemas.microsoft.com/office/powerpoint/2010/main" val="5148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FFC000"/>
                </a:solidFill>
                <a:latin typeface="Arial Rounded MT Bold" pitchFamily="34" charset="0"/>
              </a:rPr>
              <a:t>Lucho……..LUISGUI@UTP.EDU.CO</a:t>
            </a:r>
            <a:endParaRPr lang="es-CO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35" y="1600200"/>
            <a:ext cx="6775729" cy="4114800"/>
          </a:xfrm>
        </p:spPr>
      </p:pic>
    </p:spTree>
    <p:extLst>
      <p:ext uri="{BB962C8B-B14F-4D97-AF65-F5344CB8AC3E}">
        <p14:creationId xmlns:p14="http://schemas.microsoft.com/office/powerpoint/2010/main" val="11566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FFC000"/>
                </a:solidFill>
                <a:latin typeface="Arial Rounded MT Bold" pitchFamily="34" charset="0"/>
                <a:hlinkClick r:id="rId2"/>
              </a:rPr>
              <a:t>LUIZGARZIA@GMAIL.COM</a:t>
            </a:r>
            <a:r>
              <a:rPr lang="es-CO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s-CO" dirty="0" smtClean="0">
                <a:solidFill>
                  <a:srgbClr val="FFC000"/>
                </a:solidFill>
                <a:latin typeface="Arial Rounded MT Bold" pitchFamily="34" charset="0"/>
              </a:rPr>
            </a:br>
            <a:r>
              <a:rPr lang="es-CO" dirty="0" smtClean="0">
                <a:solidFill>
                  <a:srgbClr val="FFC000"/>
                </a:solidFill>
                <a:latin typeface="Arial Rounded MT Bold" pitchFamily="34" charset="0"/>
              </a:rPr>
              <a:t>LUIZGARZIA@HOTMAI.COM</a:t>
            </a:r>
            <a:endParaRPr lang="es-CO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Arial Rounded MT Bold" pitchFamily="34" charset="0"/>
              </a:rPr>
              <a:t>CEL: 3146313472</a:t>
            </a:r>
          </a:p>
          <a:p>
            <a:r>
              <a:rPr lang="es-CO" sz="4400" dirty="0" smtClean="0">
                <a:latin typeface="Arial Rounded MT Bold" pitchFamily="34" charset="0"/>
              </a:rPr>
              <a:t>WHATSAPP…</a:t>
            </a:r>
            <a:endParaRPr lang="es-CO" sz="4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LUGAR: CANCHAS LA JULITA, SECTOR SUR</a:t>
            </a:r>
            <a:endParaRPr lang="es-CO" sz="28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628800"/>
            <a:ext cx="8066856" cy="4536504"/>
          </a:xfrm>
        </p:spPr>
      </p:pic>
    </p:spTree>
    <p:extLst>
      <p:ext uri="{BB962C8B-B14F-4D97-AF65-F5344CB8AC3E}">
        <p14:creationId xmlns:p14="http://schemas.microsoft.com/office/powerpoint/2010/main" val="1590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HORA: PRACTICA 6:15AM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HORA: TEORIA 6AM</a:t>
            </a:r>
            <a:endParaRPr lang="es-CO" sz="2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CO" sz="2400" dirty="0" smtClean="0">
                <a:latin typeface="Arial Rounded MT Bold" pitchFamily="34" charset="0"/>
              </a:rPr>
              <a:t>HORA: TEORIA 6 AM</a:t>
            </a:r>
            <a:endParaRPr lang="es-CO" sz="2400" dirty="0">
              <a:latin typeface="Arial Rounded MT Bold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528" y="2357435"/>
            <a:ext cx="4176464" cy="3231805"/>
          </a:xfrm>
          <a:prstGeom prst="rect">
            <a:avLst/>
          </a:prstGeom>
        </p:spPr>
      </p:pic>
      <p:pic>
        <p:nvPicPr>
          <p:cNvPr id="3" name="Marcador de contenido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57434"/>
            <a:ext cx="4163888" cy="3231805"/>
          </a:xfrm>
        </p:spPr>
      </p:pic>
    </p:spTree>
    <p:extLst>
      <p:ext uri="{BB962C8B-B14F-4D97-AF65-F5344CB8AC3E}">
        <p14:creationId xmlns:p14="http://schemas.microsoft.com/office/powerpoint/2010/main" val="17091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Voltear…….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LLEGAR A LAS 6:15 AM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LLEGAR A LAS 5:15 PM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PALABRAS GROSERAS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….AL ÚLTIMO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…..VENENO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…..PAYASADAS</a:t>
            </a:r>
          </a:p>
          <a:p>
            <a:pPr algn="l"/>
            <a:r>
              <a:rPr lang="es-CO" sz="2400" dirty="0" smtClean="0">
                <a:solidFill>
                  <a:srgbClr val="FFC000"/>
                </a:solidFill>
                <a:latin typeface="Arial Rounded MT Bold" pitchFamily="34" charset="0"/>
              </a:rPr>
              <a:t>……DESPUÉS DE …..NO PEDIR PERMISO</a:t>
            </a:r>
            <a:endParaRPr lang="es-CO" sz="2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219200" y="1772816"/>
            <a:ext cx="6953200" cy="4752528"/>
          </a:xfrm>
        </p:spPr>
        <p:txBody>
          <a:bodyPr>
            <a:normAutofit/>
          </a:bodyPr>
          <a:lstStyle/>
          <a:p>
            <a:pPr algn="l"/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…….CALZADO APROPIADO..( SOLO TENIS)</a:t>
            </a:r>
          </a:p>
          <a:p>
            <a:pPr algn="l"/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…….CALZADO CON CORDONES Y MEDIAS</a:t>
            </a:r>
          </a:p>
          <a:p>
            <a:pPr algn="l"/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…….MEDIAS ( BLANCAS PRFERIBLE Y </a:t>
            </a:r>
          </a:p>
          <a:p>
            <a:pPr algn="l"/>
            <a:r>
              <a:rPr lang="es-CO" sz="2800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        ARRIBA DE LOS TOBILLOS</a:t>
            </a:r>
          </a:p>
          <a:p>
            <a:pPr algn="l"/>
            <a:r>
              <a:rPr lang="es-CO" sz="2800" dirty="0" smtClean="0">
                <a:solidFill>
                  <a:srgbClr val="FFC000"/>
                </a:solidFill>
                <a:latin typeface="Arial Rounded MT Bold" pitchFamily="34" charset="0"/>
              </a:rPr>
              <a:t>…….LICRAS, SUDADERAS, PANTALONETAS</a:t>
            </a:r>
          </a:p>
          <a:p>
            <a:pPr algn="l"/>
            <a:endParaRPr lang="es-CO" sz="28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2"/>
          </a:xfrm>
        </p:spPr>
        <p:txBody>
          <a:bodyPr/>
          <a:lstStyle/>
          <a:p>
            <a:r>
              <a:rPr lang="es-CO" sz="4400" dirty="0" smtClean="0">
                <a:solidFill>
                  <a:srgbClr val="FFC000"/>
                </a:solidFill>
                <a:latin typeface="Arial Rounded MT Bold" pitchFamily="34" charset="0"/>
              </a:rPr>
              <a:t>INDUMENTARIA</a:t>
            </a:r>
            <a:endParaRPr lang="es-CO" sz="4400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175</TotalTime>
  <Words>348</Words>
  <Application>Microsoft Office PowerPoint</Application>
  <PresentationFormat>Presentación en pantalla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Arial Rounded MT Bold</vt:lpstr>
      <vt:lpstr>Batang</vt:lpstr>
      <vt:lpstr>Segoe UI</vt:lpstr>
      <vt:lpstr>Horizonte</vt:lpstr>
      <vt:lpstr>voleibol</vt:lpstr>
      <vt:lpstr>volleyball</vt:lpstr>
      <vt:lpstr>Docente: luis guillermo garcia</vt:lpstr>
      <vt:lpstr>Lucho……..LUISGUI@UTP.EDU.CO</vt:lpstr>
      <vt:lpstr>LUIZGARZIA@GMAIL.COM LUIZGARZIA@HOTMAI.COM</vt:lpstr>
      <vt:lpstr>LUGAR: CANCHAS LA JULITA, SECTOR SUR</vt:lpstr>
      <vt:lpstr>HORA: PRACTICA 6:15AM</vt:lpstr>
      <vt:lpstr>Voltear…….</vt:lpstr>
      <vt:lpstr>INDUMENTARIA</vt:lpstr>
      <vt:lpstr>PERMISOS Y EXCUSAS</vt:lpstr>
      <vt:lpstr>EVALUACIÓN</vt:lpstr>
      <vt:lpstr>FESTIVAL</vt:lpstr>
      <vt:lpstr>ORGANIZACIÓN FESTIVAL</vt:lpstr>
      <vt:lpstr>TORNEOS INTERNOS</vt:lpstr>
      <vt:lpstr>Equipos torneos</vt:lpstr>
      <vt:lpstr>El mejor deporte……del programa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voleibol</dc:title>
  <dc:creator>luisafr</dc:creator>
  <cp:lastModifiedBy>Luisgui</cp:lastModifiedBy>
  <cp:revision>18</cp:revision>
  <dcterms:created xsi:type="dcterms:W3CDTF">2015-01-28T20:58:18Z</dcterms:created>
  <dcterms:modified xsi:type="dcterms:W3CDTF">2019-08-13T02:00:12Z</dcterms:modified>
</cp:coreProperties>
</file>