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74" r:id="rId9"/>
    <p:sldId id="277" r:id="rId10"/>
    <p:sldId id="268" r:id="rId11"/>
    <p:sldId id="269" r:id="rId12"/>
    <p:sldId id="262" r:id="rId13"/>
    <p:sldId id="271" r:id="rId14"/>
    <p:sldId id="272" r:id="rId15"/>
    <p:sldId id="273" r:id="rId16"/>
    <p:sldId id="285" r:id="rId17"/>
    <p:sldId id="270" r:id="rId18"/>
    <p:sldId id="286" r:id="rId19"/>
    <p:sldId id="275" r:id="rId20"/>
    <p:sldId id="263" r:id="rId21"/>
    <p:sldId id="276" r:id="rId22"/>
    <p:sldId id="283" r:id="rId23"/>
    <p:sldId id="266" r:id="rId24"/>
    <p:sldId id="278" r:id="rId25"/>
    <p:sldId id="279" r:id="rId26"/>
    <p:sldId id="284" r:id="rId27"/>
    <p:sldId id="282" r:id="rId28"/>
    <p:sldId id="281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AD2C1-80ED-40B6-B74E-80737DB31807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8DE66-A469-434F-93E6-DE596650D8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018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DE66-A469-434F-93E6-DE596650D810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96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A9FDC7-4154-4113-95D3-E59B0BBA9CA4}" type="datetimeFigureOut">
              <a:rPr lang="es-CO" smtClean="0"/>
              <a:t>11/05/2018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DE88F6-5B3A-4412-BA3B-FF1B23ED0E2F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DISPOSITIVO INTRAUTERINO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TALLER COMPLICACIONES</a:t>
            </a:r>
          </a:p>
          <a:p>
            <a:endParaRPr lang="es-CO" dirty="0"/>
          </a:p>
        </p:txBody>
      </p:sp>
      <p:pic>
        <p:nvPicPr>
          <p:cNvPr id="5" name="4 Imagen" descr="C:\Users\SONIA\Documents\UTP ESTRATEGIAS DIDACTICAS\UT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36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 smtClean="0"/>
              <a:t>Paciente  de  22 años usuaria de dispositivo intrauterino, al examen físico  no se evidencian las guías  cual seria el diagnostico a realizar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0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9416"/>
            <a:ext cx="7488832" cy="14595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A la paciente anterior según el diagnóstico realizado  cuales serian los estudios a realizar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38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3703312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A esta  paciente  se le realiza  este estudio , que clase de estudio es ?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Estaba indicado hacer este  estudio?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Si la respuesta  es no que estudio realizaría de entrada.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Según los hallazgos cual es el diagnostico que  realizaría ?</a:t>
            </a:r>
            <a:endParaRPr lang="es-CO" dirty="0"/>
          </a:p>
        </p:txBody>
      </p:sp>
      <p:sp>
        <p:nvSpPr>
          <p:cNvPr id="4" name="AutoShape 2" descr="Resultado de imagen para DISPOSITIVO MIRENA EC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3315"/>
            <a:ext cx="331953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3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370331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Si a nuestra  paciente  se le realiza este  estudio que  clase de estudio es   ?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Cual es el diagnostico que realizaría con estas imágenes 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8692"/>
            <a:ext cx="3521075" cy="320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2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875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Si a nuestra  paciente anterior se le realiza </a:t>
            </a:r>
            <a:r>
              <a:rPr lang="es-CO" dirty="0" smtClean="0"/>
              <a:t>el diagnostico de dispositivo intrauterino in situ  cual </a:t>
            </a:r>
            <a:r>
              <a:rPr lang="es-CO" dirty="0"/>
              <a:t>seria la conducta a seguir 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687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067944" y="1600201"/>
            <a:ext cx="3384376" cy="35569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Si nuestra  paciente  anterior  nos llega con alguno de estos estudios cuales serian los diagnósticos a considerar 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9" y="18448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Resultado de imagen para ecografia pelvica n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8" y="40050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29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/>
              <a:t>Según los diagnósticos realizados cuales serian los paraclínicos a solicitar ?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97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O" dirty="0"/>
              <a:t>Q</a:t>
            </a:r>
            <a:r>
              <a:rPr lang="es-CO" dirty="0" smtClean="0"/>
              <a:t>ue clase de estudio es este ?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600400" cy="32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356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/>
              <a:t>Que diagnostico realizaría con este hallazgo si  se le hace   a nuestra paciente anterior quien asiste  con ecografía  sin evidencia de dispositivo  intrauterino y </a:t>
            </a:r>
            <a:r>
              <a:rPr lang="es-CO" dirty="0" smtClean="0"/>
              <a:t>el  </a:t>
            </a:r>
            <a:r>
              <a:rPr lang="es-CO" dirty="0"/>
              <a:t>estudio </a:t>
            </a:r>
            <a:r>
              <a:rPr lang="es-CO" dirty="0" smtClean="0"/>
              <a:t>previo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882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6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Cual considera que puede ser el cuadro clínico de esta paciente  ?</a:t>
            </a:r>
          </a:p>
          <a:p>
            <a:r>
              <a:rPr lang="es-CO" dirty="0"/>
              <a:t>Según el diagnostico  establecido , cual seria la recomendación a dar a nuestra paciente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290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99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CUALES  SON LOS DISPOSITIVOS INTRAUTERINOS QUE EXISTEN EN COLOMBIA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624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Paciente de 28 años  usuaria de dispositivo  intrauterino de 4 años ,a quien se le realiza  esta ecografía ,cual seria el diagnostico ante estas imágenes ?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" y="1412775"/>
            <a:ext cx="3312368" cy="217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3" y="3717032"/>
            <a:ext cx="3289548" cy="246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0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Cual es la recomendación que daría a la paciente en cuanto a su método de planificación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592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63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Ante los hallazgos de embarazo  con dispositivo  intrauterino cuales serian las recomendaciones a nuestras pacientes  según los hallazgos ecográficos  ,con embriones vivos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612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170" name="Picture 2" descr="Resultado de imagen para DISPOSITIVO T COBRE ECOGRA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3883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1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363059" cy="344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43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70" y="2210363"/>
            <a:ext cx="4363059" cy="33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88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Cual es el cuadro clínico de las pacientes  con diagnostico de perforación uterina ?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136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358341" cy="4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5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2237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8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CUAL ES EL TIEMPO DE USO INDICADO PARA CADA  UNOS DE LOS DISPOSITIVOS INTRAUTERINOS DISPONIBLES EN COLOMBIA 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776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27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COMO SE HACE LA VALORACION EN EL SEGUIMIENTO DE LA PACIENTE CON DISPOSITIVO INTRAUTERINO </a:t>
            </a:r>
            <a:r>
              <a:rPr lang="es-CO" sz="2400" dirty="0" smtClean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48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CO" dirty="0" smtClean="0"/>
              <a:t>CUALES SON LAS CONTRAINDICACIONES – ESTABLECIDAS COMO CATEGORIA  IV SEGÚN LA OMS  PARA LA INSERCION DE DISPOSITIVOS INTRAUTERINOS 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90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345520" cy="46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Paciente  a  quien se le hace  esta  histerosonografia y asiste  a planificación familiar con el deseo de que se le realice la inserción de un Endoceptivo intrauterino de levonorgestrel cual seria la recomendación ?</a:t>
            </a:r>
            <a:endParaRPr lang="es-CO" dirty="0"/>
          </a:p>
        </p:txBody>
      </p:sp>
      <p:pic>
        <p:nvPicPr>
          <p:cNvPr id="2050" name="Picture 2" descr="Resultado de imagen para ECOGRAFIA DE POLIPO ENDOME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4"/>
            <a:ext cx="3240360" cy="26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9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01" y="774240"/>
            <a:ext cx="23554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3347864" y="1556792"/>
            <a:ext cx="4456544" cy="4597971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Paciente con estos estudios  realizados por hipermenorreas , histeroscopia nos reportan pólipo endometrial el cual fue resecado, desea iniciar planificación familiar con dispositivo intrauterino ?  Cuál seria la recomendación ?</a:t>
            </a:r>
            <a:endParaRPr lang="es-CO" dirty="0"/>
          </a:p>
        </p:txBody>
      </p:sp>
      <p:pic>
        <p:nvPicPr>
          <p:cNvPr id="1026" name="Picture 2" descr="Resultado de imagen para ECOGRAFIA DE POLIPO ENDOME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3" y="2579208"/>
            <a:ext cx="2352302" cy="18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3" y="4461050"/>
            <a:ext cx="2352302" cy="19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59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Paciente de 24  años  quien asiste a consulta con estos estudios cual es el diagnostico ?</a:t>
            </a:r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Desea iniciar planificación familiar con endoceptivo intrauterino de levonorgestrel Jaidess  cual seria la recomendación a dar  ?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741"/>
            <a:ext cx="3049899" cy="22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7" y="4494018"/>
            <a:ext cx="3045974" cy="217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Resultado de imagen para ecografia tridimensional bico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9" name="AutoShape 4" descr="Resultado de imagen para ecografia tridimensional bicor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2222"/>
            <a:ext cx="3049899" cy="187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0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4149080"/>
            <a:ext cx="723900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Paciente  de  24  años quien desea iniciar planificación familiar con dispositivo intrauterino , asiste  con esta ecografía cual seria  su recomendación ?</a:t>
            </a:r>
            <a:endParaRPr lang="es-CO" dirty="0"/>
          </a:p>
        </p:txBody>
      </p:sp>
      <p:pic>
        <p:nvPicPr>
          <p:cNvPr id="5122" name="Picture 2" descr="Resultado de imagen para DISPOSITIVO MIRENA ECOGRA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446449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4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488</Words>
  <Application>Microsoft Office PowerPoint</Application>
  <PresentationFormat>Presentación en pantalla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Opulento</vt:lpstr>
      <vt:lpstr>DISPOSITIVO INTRAUTERINO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 INTRAUTERINO</dc:title>
  <dc:creator>PC</dc:creator>
  <cp:lastModifiedBy>PC</cp:lastModifiedBy>
  <cp:revision>21</cp:revision>
  <dcterms:created xsi:type="dcterms:W3CDTF">2018-02-18T21:31:01Z</dcterms:created>
  <dcterms:modified xsi:type="dcterms:W3CDTF">2018-05-11T05:41:35Z</dcterms:modified>
</cp:coreProperties>
</file>