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1" r:id="rId9"/>
    <p:sldId id="269" r:id="rId10"/>
    <p:sldId id="273" r:id="rId11"/>
    <p:sldId id="267" r:id="rId12"/>
    <p:sldId id="268" r:id="rId13"/>
    <p:sldId id="262" r:id="rId14"/>
    <p:sldId id="263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F063-65C0-48C3-95B7-91612E1D25DB}" type="datetimeFigureOut">
              <a:rPr lang="es-ES" smtClean="0"/>
              <a:t>19/02/2018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CA8A-DD8E-4C47-AB48-D02EA75BF5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329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F063-65C0-48C3-95B7-91612E1D25DB}" type="datetimeFigureOut">
              <a:rPr lang="es-ES" smtClean="0"/>
              <a:t>19/02/2018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CA8A-DD8E-4C47-AB48-D02EA75BF5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186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F063-65C0-48C3-95B7-91612E1D25DB}" type="datetimeFigureOut">
              <a:rPr lang="es-ES" smtClean="0"/>
              <a:t>19/02/2018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CA8A-DD8E-4C47-AB48-D02EA75BF5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305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F063-65C0-48C3-95B7-91612E1D25DB}" type="datetimeFigureOut">
              <a:rPr lang="es-ES" smtClean="0"/>
              <a:t>19/02/2018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CA8A-DD8E-4C47-AB48-D02EA75BF5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7202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F063-65C0-48C3-95B7-91612E1D25DB}" type="datetimeFigureOut">
              <a:rPr lang="es-ES" smtClean="0"/>
              <a:t>19/02/2018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CA8A-DD8E-4C47-AB48-D02EA75BF5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42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F063-65C0-48C3-95B7-91612E1D25DB}" type="datetimeFigureOut">
              <a:rPr lang="es-ES" smtClean="0"/>
              <a:t>19/02/2018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CA8A-DD8E-4C47-AB48-D02EA75BF5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854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F063-65C0-48C3-95B7-91612E1D25DB}" type="datetimeFigureOut">
              <a:rPr lang="es-ES" smtClean="0"/>
              <a:t>19/02/2018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CA8A-DD8E-4C47-AB48-D02EA75BF5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0009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F063-65C0-48C3-95B7-91612E1D25DB}" type="datetimeFigureOut">
              <a:rPr lang="es-ES" smtClean="0"/>
              <a:t>19/02/2018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CA8A-DD8E-4C47-AB48-D02EA75BF5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7222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F063-65C0-48C3-95B7-91612E1D25DB}" type="datetimeFigureOut">
              <a:rPr lang="es-ES" smtClean="0"/>
              <a:t>19/02/2018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CA8A-DD8E-4C47-AB48-D02EA75BF5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5035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F063-65C0-48C3-95B7-91612E1D25DB}" type="datetimeFigureOut">
              <a:rPr lang="es-ES" smtClean="0"/>
              <a:t>19/02/2018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CA8A-DD8E-4C47-AB48-D02EA75BF5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178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F063-65C0-48C3-95B7-91612E1D25DB}" type="datetimeFigureOut">
              <a:rPr lang="es-ES" smtClean="0"/>
              <a:t>19/02/2018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CA8A-DD8E-4C47-AB48-D02EA75BF5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72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CF063-65C0-48C3-95B7-91612E1D25DB}" type="datetimeFigureOut">
              <a:rPr lang="es-ES" smtClean="0"/>
              <a:t>19/02/2018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DCA8A-DD8E-4C47-AB48-D02EA75BF5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838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s-ES" smtClean="0"/>
              <a:t>FIEBRE -TRATAMIENTO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95245" y="8689193"/>
            <a:ext cx="9144000" cy="1655762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1026" name="Picture 2" descr="Resultado de imagen para ca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820" y="3753655"/>
            <a:ext cx="3048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86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2007" t="46947" r="26268" b="20925"/>
          <a:stretch/>
        </p:blipFill>
        <p:spPr>
          <a:xfrm>
            <a:off x="2244410" y="3779949"/>
            <a:ext cx="7437360" cy="285267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3908" t="37281" r="28592" b="35204"/>
          <a:stretch/>
        </p:blipFill>
        <p:spPr>
          <a:xfrm>
            <a:off x="914743" y="677331"/>
            <a:ext cx="9710328" cy="287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22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154" t="28783" r="10949" b="19718"/>
          <a:stretch/>
        </p:blipFill>
        <p:spPr>
          <a:xfrm>
            <a:off x="1303726" y="1596980"/>
            <a:ext cx="9584547" cy="421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45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2571" t="13503" r="20880" b="13222"/>
          <a:stretch/>
        </p:blipFill>
        <p:spPr>
          <a:xfrm>
            <a:off x="1628685" y="540913"/>
            <a:ext cx="9408510" cy="582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87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216"/>
          </a:xfrm>
        </p:spPr>
        <p:txBody>
          <a:bodyPr/>
          <a:lstStyle/>
          <a:p>
            <a:r>
              <a:rPr lang="es-ES" b="1" dirty="0" smtClean="0"/>
              <a:t>Clasificar </a:t>
            </a:r>
            <a:r>
              <a:rPr lang="es-ES" b="1" dirty="0"/>
              <a:t>el riesgo de dengue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2359" t="18388" r="20880" b="8900"/>
          <a:stretch/>
        </p:blipFill>
        <p:spPr>
          <a:xfrm>
            <a:off x="1506827" y="1262130"/>
            <a:ext cx="8590209" cy="526014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7036" y="201971"/>
            <a:ext cx="1905000" cy="14763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1634" y="5189313"/>
            <a:ext cx="19050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74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2359" t="11248" r="20880" b="15100"/>
          <a:stretch/>
        </p:blipFill>
        <p:spPr>
          <a:xfrm>
            <a:off x="1558344" y="557866"/>
            <a:ext cx="9350062" cy="57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68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518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Tratamiento: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3451" t="20455" r="31760" b="32010"/>
          <a:stretch/>
        </p:blipFill>
        <p:spPr>
          <a:xfrm>
            <a:off x="1844038" y="1365161"/>
            <a:ext cx="8503924" cy="507427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6" y="5426523"/>
            <a:ext cx="1715249" cy="132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9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3451" t="68554" r="31866" b="12469"/>
          <a:stretch/>
        </p:blipFill>
        <p:spPr>
          <a:xfrm>
            <a:off x="1764406" y="1764406"/>
            <a:ext cx="8036795" cy="1918951"/>
          </a:xfrm>
          <a:prstGeom prst="rect">
            <a:avLst/>
          </a:prstGeom>
        </p:spPr>
      </p:pic>
      <p:pic>
        <p:nvPicPr>
          <p:cNvPr id="3074" name="Picture 2" descr="Resultado de imagen para niño vomita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56" y="4096755"/>
            <a:ext cx="3823997" cy="210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niño sangran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803" y="4096755"/>
            <a:ext cx="4198513" cy="210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47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0634" t="25904" r="25000" b="15476"/>
          <a:stretch/>
        </p:blipFill>
        <p:spPr>
          <a:xfrm>
            <a:off x="1800565" y="463639"/>
            <a:ext cx="7961620" cy="5914347"/>
          </a:xfrm>
          <a:prstGeom prst="rect">
            <a:avLst/>
          </a:prstGeom>
        </p:spPr>
      </p:pic>
      <p:sp>
        <p:nvSpPr>
          <p:cNvPr id="2" name="AutoShape 2" descr="Resultado de imagen para medidas contra el dengue y chikungun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159" y="283335"/>
            <a:ext cx="5061397" cy="4005329"/>
          </a:xfrm>
          <a:prstGeom prst="rect">
            <a:avLst/>
          </a:prstGeom>
        </p:spPr>
      </p:pic>
      <p:pic>
        <p:nvPicPr>
          <p:cNvPr id="4102" name="Picture 6" descr="Resultado de imagen para medidas contra el dengue y chikunguny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043" y="283335"/>
            <a:ext cx="4384810" cy="379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7295" y="2910626"/>
            <a:ext cx="4739425" cy="358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7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2154"/>
          </a:xfrm>
        </p:spPr>
        <p:txBody>
          <a:bodyPr>
            <a:normAutofit/>
          </a:bodyPr>
          <a:lstStyle/>
          <a:p>
            <a:r>
              <a:rPr lang="es-ES" sz="3200" b="1" dirty="0" smtClean="0"/>
              <a:t>¿CÓMO EVALUAR A UN NIÑO CON FIEBRE? </a:t>
            </a:r>
            <a:endParaRPr lang="es-ES" sz="32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817" t="12939" r="10740" b="73721"/>
          <a:stretch/>
        </p:blipFill>
        <p:spPr>
          <a:xfrm>
            <a:off x="1532587" y="1107583"/>
            <a:ext cx="9040968" cy="10045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3134" t="24213" r="19930" b="10403"/>
          <a:stretch/>
        </p:blipFill>
        <p:spPr>
          <a:xfrm>
            <a:off x="1532587" y="2292438"/>
            <a:ext cx="9040968" cy="448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52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354098"/>
            <a:ext cx="105156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sz="1400" b="0" i="0" u="none" strike="noStrike" baseline="0" dirty="0" smtClean="0">
              <a:solidFill>
                <a:srgbClr val="000000"/>
              </a:solidFill>
              <a:latin typeface="Dax"/>
            </a:endParaRPr>
          </a:p>
          <a:p>
            <a:r>
              <a:rPr lang="es-ES" sz="3200" b="1" i="0" u="none" strike="noStrike" baseline="0" dirty="0" smtClean="0">
                <a:latin typeface="Dax"/>
              </a:rPr>
              <a:t>¿CÓMO CLASIFICAR LA FIEBRE? </a:t>
            </a:r>
            <a:endParaRPr lang="es-ES" sz="3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2465" t="11248" r="20986" b="31258"/>
          <a:stretch/>
        </p:blipFill>
        <p:spPr>
          <a:xfrm>
            <a:off x="1124376" y="1429555"/>
            <a:ext cx="9943247" cy="482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61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2465" t="20643" r="20986" b="30883"/>
          <a:stretch/>
        </p:blipFill>
        <p:spPr>
          <a:xfrm>
            <a:off x="875763" y="412124"/>
            <a:ext cx="10503768" cy="376063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2817" t="28910" r="10634" b="48920"/>
          <a:stretch/>
        </p:blipFill>
        <p:spPr>
          <a:xfrm>
            <a:off x="875763" y="4172754"/>
            <a:ext cx="10503768" cy="196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85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TRATAMIENTO:</a:t>
            </a:r>
            <a:endParaRPr lang="es-ES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789" t="29473" r="16655" b="12470"/>
          <a:stretch/>
        </p:blipFill>
        <p:spPr>
          <a:xfrm>
            <a:off x="2302781" y="1955075"/>
            <a:ext cx="6968251" cy="4246986"/>
          </a:xfrm>
          <a:prstGeom prst="rect">
            <a:avLst/>
          </a:prstGeom>
        </p:spPr>
      </p:pic>
      <p:pic>
        <p:nvPicPr>
          <p:cNvPr id="2050" name="Picture 2" descr="Resultado de imagen para acetaminofen presenta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120" y="2893711"/>
            <a:ext cx="3606085" cy="236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731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753" t="33607" r="26796" b="13598"/>
          <a:stretch/>
        </p:blipFill>
        <p:spPr>
          <a:xfrm>
            <a:off x="2176529" y="1326522"/>
            <a:ext cx="8047324" cy="446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11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71187"/>
            <a:ext cx="10515600" cy="665185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CLASIFICAR LA MALARIA 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171" t="11897" r="20602" b="41043"/>
          <a:stretch/>
        </p:blipFill>
        <p:spPr>
          <a:xfrm>
            <a:off x="875916" y="1571221"/>
            <a:ext cx="10477884" cy="431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71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2253" t="38492" r="20669" b="22616"/>
          <a:stretch/>
        </p:blipFill>
        <p:spPr>
          <a:xfrm>
            <a:off x="395450" y="1751527"/>
            <a:ext cx="11324955" cy="369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68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98490" y="734095"/>
            <a:ext cx="6632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/>
              <a:t>TRATAMIENTO:</a:t>
            </a:r>
            <a:endParaRPr lang="es-ES" sz="36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6962" t="35013" r="35755" b="36520"/>
          <a:stretch/>
        </p:blipFill>
        <p:spPr>
          <a:xfrm>
            <a:off x="1301110" y="1844064"/>
            <a:ext cx="9710328" cy="341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446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32</Words>
  <Application>Microsoft Office PowerPoint</Application>
  <PresentationFormat>Panorámica</PresentationFormat>
  <Paragraphs>9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Dax</vt:lpstr>
      <vt:lpstr>Tema de Office</vt:lpstr>
      <vt:lpstr>FIEBRE -TRATAMIENTO</vt:lpstr>
      <vt:lpstr>¿CÓMO EVALUAR A UN NIÑO CON FIEBRE? </vt:lpstr>
      <vt:lpstr> ¿CÓMO CLASIFICAR LA FIEBRE? </vt:lpstr>
      <vt:lpstr>Presentación de PowerPoint</vt:lpstr>
      <vt:lpstr>TRATAMIENTO:</vt:lpstr>
      <vt:lpstr>Presentación de PowerPoint</vt:lpstr>
      <vt:lpstr>CLASIFICAR LA MALARIA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Clasificar el riesgo de dengue </vt:lpstr>
      <vt:lpstr>Presentación de PowerPoint</vt:lpstr>
      <vt:lpstr>Tratamiento: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isabella ramirez</dc:creator>
  <cp:lastModifiedBy>Usuario UTP</cp:lastModifiedBy>
  <cp:revision>13</cp:revision>
  <dcterms:created xsi:type="dcterms:W3CDTF">2017-11-07T02:20:54Z</dcterms:created>
  <dcterms:modified xsi:type="dcterms:W3CDTF">2018-02-19T12:39:38Z</dcterms:modified>
</cp:coreProperties>
</file>