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63" r:id="rId7"/>
    <p:sldId id="265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0A22AC6-4F6E-45C9-A82C-0582DBF99394}" type="datetimeFigureOut">
              <a:rPr lang="es-CO" smtClean="0"/>
              <a:t>05/10/2012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4C37D8B-E8AD-4ECD-881D-990E469CE38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utp.edu.co/gii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33365" y="2348880"/>
            <a:ext cx="3313355" cy="2061756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Grupo de investigación de Ingeniería Electrónica</a:t>
            </a:r>
            <a:endParaRPr lang="es-CO" dirty="0"/>
          </a:p>
        </p:txBody>
      </p:sp>
      <p:pic>
        <p:nvPicPr>
          <p:cNvPr id="1026" name="Picture 2" descr="C:\Users\Hogar\Dropbox\GIIE\gii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9" y="2564904"/>
            <a:ext cx="3654869" cy="228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45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EJERCICIOS</a:t>
            </a:r>
            <a:endParaRPr lang="es-CO" dirty="0"/>
          </a:p>
        </p:txBody>
      </p:sp>
      <p:sp>
        <p:nvSpPr>
          <p:cNvPr id="3" name="AutoShape 4" descr="data:image/jpeg;base64,/9j/4AAQSkZJRgABAQAAAQABAAD/2wCEAAkGBggGEBITBxITFBQUGBYUEhAUDRoSExETGBwhIB8SHhIYJzIeIyUvHx4WKzciJCcqLDgsISo9NTMqNjIsLCwBCQoKBQUFDQUFDSkYEhgpKSkpKSkpKSkpKSkpKSkpKSkpKSkpKSkpKSkpKSkpKSkpKSkpKSkpKSkpKSkpKSkpKf/AABEIAJsAnQMBIgACEQEDEQH/xAAbAAEBAAMBAQEAAAAAAAAAAAAABQEEBgMCB//EAEMQAAEDAgIDCwgIBQUAAAAAAAEAAgMEEQUGEiExExQWQVJUdJKUs9IiNDVRcpW01BUyM1VhcZPTIyRCYoFDREWRwf/EABQBAQAAAAAAAAAAAAAAAAAAAAD/xAAUEQEAAAAAAAAAAAAAAAAAAAAA/9oADAMBAAIRAxEAPwD9xREQEREBERAREQEREBERAREQEREBERAREQEREBERAREQEREBEUyHGd1335Ft7P0Pr/afwY5b7NX2luPZfjsA3554qVrn1Dmta0FznucGta0ay4uOoC3GVqYdjlDijnNpHEkC9nRPjJby2h4GkP7m3H4rQxYzY5h7HwMJLhTzugDrmRjXskfTi9gdJgc2zrNN9dgStqixWmxSUbhFKSwOvLJTOi3Mm3kAyAE3t/TceTrOy4VEREBERAREQEREBERAREQFzzarG8SnqW0MtPGyGRsQElFJM514Y5C4ubMwbZLW0eLauhUXAPOMR6Sz4WnQY3pmbnVJ7rl+ZTemZudUnuuX5lW0QRN6Zm51Se65fmVPwZlTG3FRXOY9+7HSdHEYmn+TgtZjnOI1W/qP/i6tajMLpo930Qf47tKXyjrO5tj1eryWM2IIGA0uYjSU+5VNIG7lFYHDZSQNAWBO+Bf87Bb+9Mzc6pPdcvzKrUlNHRRsjh1NY1rGgm5DWiw1n8AvVBE3pmbnVJ7rl+ZWDSZlH+6pPdcvzKuLDtiCZlyvqcRg0q7QL2y1ETixhYx24zPjDgxznEXDAbaRVRRcpfYSdJrvi5laQEREBERAREQRMwS1bpaWKjmdDur5A97GMc6zY3OAG6AjaBxJ9BYl941P6FL+0mM+eYf7c3cuVtBE+gsS+8an9Cl/aXjlSCWmkr2zyOlcKlt5HtY1zr0tPxMAb/0F0Ki4B5xiPSWfC06C0iIgIiICKG/MNW+WaOhpJJRC9sb5BNEwF5jZJYBzr/VkbxbbqlhmIRYrDHNBcNkaHAEWIB4ig2lh2xZWHbEHJZfwmtqY5XQVk8TTU1to2QwOa3+alGovjLvx1njVP6CxL7xqf0KX9pZyl9hJ0mu+LmVpBE+gsSH/ACFT+hS/tLYyxWz4jRUstUbvkhie91gLucwEmw1DWSqRUbJXo2h6PB3bUFpERAREQRMZ88w/25u5craiYz55h/tzdy5W0BRcA+3xHpLPhadWlJq8rYVWyOkmjOm+xe5s8kekQA0EhjgL2DRf1AIKyKJwNwfkSdrm8acDcH5Ena5vGg98frJoWNioTaac7nE619zuLunI4w1tzY2BOi240gV45ckkpDLS1BcTTkbm5zy58lPILscSbk2IkjuSSTGXG117UOWsMw6QSUzDpgEBzpnyFodttpk22BeGL/yFVTVDvqG9NI7k7s5u5m3qMga3Vru8cVyAnVWTBiD658pcySWRroJG1EgADYIWgujY4AjTY+4O0fmujw6LcYo27mIrNA3JrtJrP7QRtH42UappY8zVNn6Zgga5pLZXxtkqHGxZdhF9ANseIOdbaHBvvwNwfkSdrm8aC2sFReBuD8iTtc3jTgbg/Ik7XN40GcpfYSdJrvi5laWth+HU2FRiOibosBcQ25Otzi5xudZJcXG54ytlBgqNkr0bQ9Hg7tqslRslejaHo8HdtQWkREBERBExnzzD/bm7lytqJjPnmH+3N3LlbQEREBERAWtiNDHiUT45djha/G08TwdoINiCLEEAiy2UQamF0DcMhZG030R5TrWL3nW55/EuJO3jW2iICIiAiIgwVGyV6Noejwd21WSo2SvRtD0eDu2oLSIiAiIgiYz55h/tzdy5W1ExnzzD/bm7lytoCIiAiIgIiICIiAiIgIiIMFRslejaHo8HdtVkqNkr0bQ9Hg7tqC0iIgIiIIeNvayrw/SIHlzbTb/RcrG+IeU3rBeVdhtHibQ2vijlaDcNkibIAfXZwWjwRy/zKl7HH4UFPfEPKb1gm+IeU3rBTOCOX+ZUvY4/CnBHL/MqXscfhQU98Q8pvWCb4h5TesFM4I5f5lS9jj8KcEcv8ypexx+FBSNRDym9YLm6LH5BE9khc575MR3OS4sxsErg0f4GiB+SpHKOX+ZUvY4/CoGGYPaEvpw1jIH4owRhujqfM8ANA1ADRQW8Gxtr200dSSXvpmTmRxFjqaD/AJubqvviHlN6wXM4ZlumxVtHLiEcUrGUjIxHJCJCHnQOkA4WGoWVPgjl/mVL2OPwoKe+IeU3rBN8Q8pvWCmcEcv8ypexx+FOCOX+ZUvY4/Cgp74h5TesE3xDym9YKZwRy/zKl7HH4U4I5f5lS9jj8KCkaiHlN6wUrJWvDaHo8HdtX3wRy/zOl7HH4VUiijgaGwgNa0ANa0WDQNgAGoBB9oiICIiAiIgIiICIiAiIg1691S2KQ0IaZA125h4JaX21A2INr24wptNmA4k+lFABaZjp5NIa2QgWAFj9bTcz1izXesFWlKwjL8GESTPiJO6HyGm9oo9bjGLnZujpXcWpwbsa2wVU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96" y="3356992"/>
            <a:ext cx="27717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210276"/>
            <a:ext cx="4419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153144" y="2420888"/>
            <a:ext cx="6481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Obtener la respuesta </a:t>
            </a:r>
            <a:r>
              <a:rPr lang="es-ES" dirty="0"/>
              <a:t>en </a:t>
            </a:r>
            <a:r>
              <a:rPr lang="es-ES" dirty="0" smtClean="0"/>
              <a:t>frecuencia de los siguientes circuitos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3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7549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Observar la señal de entrada y salida del siguiente circuito: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04773"/>
            <a:ext cx="6018156" cy="390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2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43608" y="1444134"/>
            <a:ext cx="5083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Obtener la señal de salida del siguiente circuito:</a:t>
            </a:r>
            <a:endParaRPr lang="es-ES" dirty="0"/>
          </a:p>
        </p:txBody>
      </p:sp>
      <p:pic>
        <p:nvPicPr>
          <p:cNvPr id="6150" name="Picture 6" descr="http://4.bp.blogspot.com/_hrX26Bn9UBk/ScbysI-fCOI/AAAAAAAAARw/-fEhFLMv2ag/s400/puen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58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06" y="1484784"/>
            <a:ext cx="7807726" cy="403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21904"/>
            <a:ext cx="6984776" cy="436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956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024744" cy="1143000"/>
          </a:xfrm>
        </p:spPr>
        <p:txBody>
          <a:bodyPr>
            <a:normAutofit/>
          </a:bodyPr>
          <a:lstStyle/>
          <a:p>
            <a:r>
              <a:rPr lang="es-CO" dirty="0">
                <a:hlinkClick r:id="rId2"/>
              </a:rPr>
              <a:t>http://blog.utp.edu.co/giie/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653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942</TotalTime>
  <Words>40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Austin</vt:lpstr>
      <vt:lpstr>Grupo de investigación de Ingeniería Electrónica</vt:lpstr>
      <vt:lpstr>EJERCICIOS</vt:lpstr>
      <vt:lpstr>Presentación de PowerPoint</vt:lpstr>
      <vt:lpstr>Presentación de PowerPoint</vt:lpstr>
      <vt:lpstr>Presentación de PowerPoint</vt:lpstr>
      <vt:lpstr>Presentación de PowerPoint</vt:lpstr>
      <vt:lpstr>http://blog.utp.edu.co/giie/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investigación de Ingeniería Electrónica</dc:title>
  <dc:creator>Hogar</dc:creator>
  <cp:lastModifiedBy>ELA</cp:lastModifiedBy>
  <cp:revision>21</cp:revision>
  <dcterms:created xsi:type="dcterms:W3CDTF">2012-09-27T20:19:48Z</dcterms:created>
  <dcterms:modified xsi:type="dcterms:W3CDTF">2012-10-05T19:30:08Z</dcterms:modified>
</cp:coreProperties>
</file>