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-91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L9itEadUCE&amp;ob=av2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811830"/>
            <a:ext cx="7086600" cy="4321031"/>
          </a:xfrm>
        </p:spPr>
        <p:txBody>
          <a:bodyPr/>
          <a:lstStyle/>
          <a:p>
            <a:pPr algn="l"/>
            <a:r>
              <a:rPr lang="es-ES_tradnl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En tiempos de incertidumbre, precariedad y </a:t>
            </a:r>
            <a:r>
              <a:rPr lang="es-ES_tradnl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desencanto…</a:t>
            </a:r>
            <a:br>
              <a:rPr lang="es-ES_tradnl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</a:br>
            <a:r>
              <a:rPr lang="es-ES_tradnl" sz="2800" dirty="0" smtClean="0">
                <a:effectLst/>
                <a:latin typeface="Cambria"/>
                <a:cs typeface="Cambria"/>
              </a:rPr>
              <a:t/>
            </a:r>
            <a:br>
              <a:rPr lang="es-ES_tradnl" sz="2800" dirty="0" smtClean="0">
                <a:effectLst/>
                <a:latin typeface="Cambria"/>
                <a:cs typeface="Cambria"/>
              </a:rPr>
            </a:br>
            <a:r>
              <a:rPr lang="es-ES_tradnl" sz="3200" dirty="0" smtClean="0">
                <a:effectLst/>
                <a:latin typeface="Cambria"/>
                <a:cs typeface="Cambria"/>
              </a:rPr>
              <a:t>…en </a:t>
            </a:r>
            <a:r>
              <a:rPr lang="es-ES_tradnl" sz="3200" dirty="0">
                <a:effectLst/>
                <a:latin typeface="Cambria"/>
                <a:cs typeface="Cambria"/>
              </a:rPr>
              <a:t>qué creen los sujetos en condición juvenil en Colombia hoy? </a:t>
            </a:r>
            <a:br>
              <a:rPr lang="es-ES_tradnl" sz="3200" dirty="0">
                <a:effectLst/>
                <a:latin typeface="Cambria"/>
                <a:cs typeface="Cambria"/>
              </a:rPr>
            </a:br>
            <a:r>
              <a:rPr lang="es-ES_tradnl" sz="2800" dirty="0" smtClean="0">
                <a:effectLst/>
                <a:cs typeface="Cambria"/>
              </a:rPr>
              <a:t/>
            </a:r>
            <a:br>
              <a:rPr lang="es-ES_tradnl" sz="2800" dirty="0" smtClean="0">
                <a:effectLst/>
                <a:cs typeface="Cambria"/>
              </a:rPr>
            </a:br>
            <a:endParaRPr lang="es-ES" sz="2800" dirty="0">
              <a:cs typeface="Cambri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342365"/>
            <a:ext cx="7086600" cy="1085039"/>
          </a:xfrm>
        </p:spPr>
        <p:txBody>
          <a:bodyPr/>
          <a:lstStyle/>
          <a:p>
            <a:endParaRPr lang="es-ES" dirty="0" smtClean="0"/>
          </a:p>
          <a:p>
            <a:pPr algn="r"/>
            <a:r>
              <a:rPr lang="es-ES" sz="2400" b="1" dirty="0" smtClean="0"/>
              <a:t>Germán Muñoz González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033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dirty="0" smtClean="0"/>
              <a:t>Las opciones </a:t>
            </a:r>
            <a:br>
              <a:rPr lang="es-ES" sz="4000" dirty="0" smtClean="0"/>
            </a:br>
            <a:r>
              <a:rPr lang="es-ES" sz="4000" dirty="0" smtClean="0"/>
              <a:t>de la acción colectiva juvenil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1</a:t>
            </a:r>
            <a:r>
              <a:rPr lang="es-ES_tradnl" dirty="0"/>
              <a:t>) </a:t>
            </a:r>
            <a:r>
              <a:rPr lang="es-ES_tradnl" dirty="0" smtClean="0"/>
              <a:t>Inter</a:t>
            </a:r>
            <a:r>
              <a:rPr lang="es-ES_tradnl" dirty="0"/>
              <a:t>-generacionales, </a:t>
            </a:r>
            <a:endParaRPr lang="es-ES_tradnl" dirty="0" smtClean="0"/>
          </a:p>
          <a:p>
            <a:r>
              <a:rPr lang="es-ES_tradnl" dirty="0" smtClean="0"/>
              <a:t>2</a:t>
            </a:r>
            <a:r>
              <a:rPr lang="es-ES_tradnl" dirty="0"/>
              <a:t>) </a:t>
            </a:r>
            <a:r>
              <a:rPr lang="es-ES_tradnl" dirty="0" err="1"/>
              <a:t>Trans</a:t>
            </a:r>
            <a:r>
              <a:rPr lang="es-ES_tradnl" dirty="0"/>
              <a:t>-sexuales, </a:t>
            </a:r>
            <a:endParaRPr lang="es-ES_tradnl" dirty="0" smtClean="0"/>
          </a:p>
          <a:p>
            <a:r>
              <a:rPr lang="es-ES_tradnl" dirty="0" smtClean="0"/>
              <a:t>3</a:t>
            </a:r>
            <a:r>
              <a:rPr lang="es-ES_tradnl" dirty="0"/>
              <a:t>) </a:t>
            </a:r>
            <a:r>
              <a:rPr lang="es-ES_tradnl" dirty="0" err="1"/>
              <a:t>Glocales</a:t>
            </a:r>
            <a:r>
              <a:rPr lang="es-ES_tradnl" dirty="0"/>
              <a:t> </a:t>
            </a:r>
            <a:r>
              <a:rPr lang="es-ES_tradnl" dirty="0" smtClean="0"/>
              <a:t>(globales y locales)</a:t>
            </a:r>
            <a:r>
              <a:rPr lang="es-ES_tradnl" dirty="0"/>
              <a:t>, </a:t>
            </a:r>
            <a:endParaRPr lang="es-ES_tradnl" dirty="0" smtClean="0"/>
          </a:p>
          <a:p>
            <a:r>
              <a:rPr lang="es-ES_tradnl" dirty="0" smtClean="0"/>
              <a:t>4</a:t>
            </a:r>
            <a:r>
              <a:rPr lang="es-ES_tradnl" dirty="0"/>
              <a:t>) </a:t>
            </a:r>
            <a:r>
              <a:rPr lang="es-ES_tradnl" dirty="0" smtClean="0"/>
              <a:t>Reticulares (en redes mediáticas),</a:t>
            </a:r>
          </a:p>
          <a:p>
            <a:r>
              <a:rPr lang="es-ES_tradnl" dirty="0"/>
              <a:t>5</a:t>
            </a:r>
            <a:r>
              <a:rPr lang="es-ES_tradnl" dirty="0" smtClean="0"/>
              <a:t>) Teatrales y lúdicas</a:t>
            </a:r>
            <a:r>
              <a:rPr lang="es-ES_tradnl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NiNi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81" b="-14081"/>
          <a:stretch/>
        </p:blipFill>
        <p:spPr>
          <a:xfrm>
            <a:off x="1089024" y="1137764"/>
            <a:ext cx="7272339" cy="4988400"/>
          </a:xfrm>
        </p:spPr>
      </p:pic>
    </p:spTree>
    <p:extLst>
      <p:ext uri="{BB962C8B-B14F-4D97-AF65-F5344CB8AC3E}">
        <p14:creationId xmlns:p14="http://schemas.microsoft.com/office/powerpoint/2010/main" val="32394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klee_ang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89" r="-41689"/>
          <a:stretch>
            <a:fillRect/>
          </a:stretch>
        </p:blipFill>
        <p:spPr>
          <a:xfrm>
            <a:off x="-1256953" y="366297"/>
            <a:ext cx="11914859" cy="6285472"/>
          </a:xfrm>
        </p:spPr>
      </p:pic>
    </p:spTree>
    <p:extLst>
      <p:ext uri="{BB962C8B-B14F-4D97-AF65-F5344CB8AC3E}">
        <p14:creationId xmlns:p14="http://schemas.microsoft.com/office/powerpoint/2010/main" val="4017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dirty="0" smtClean="0"/>
              <a:t>La temporalidad juvenil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 smtClean="0"/>
              <a:t>La condición juvenil contemporánea es una experiencia más larga, más riesgosa, más diversa, más inestable…</a:t>
            </a:r>
          </a:p>
          <a:p>
            <a:r>
              <a:rPr lang="es-ES" sz="2800" dirty="0"/>
              <a:t>I</a:t>
            </a:r>
            <a:r>
              <a:rPr lang="es-ES" sz="2800" dirty="0" smtClean="0"/>
              <a:t>mplica vivir en la sociedad del consumo, del control, de la información, del individualismo, del mercado, del riesgo, del capitalismo cognitivo…</a:t>
            </a:r>
          </a:p>
          <a:p>
            <a:r>
              <a:rPr lang="es-ES" sz="2800" dirty="0" smtClean="0"/>
              <a:t>En un tiempo social marcado por el sin-sentido, la soledad, el no-futuro…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902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Rodrigo D no futur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33" r="-67233"/>
          <a:stretch>
            <a:fillRect/>
          </a:stretch>
        </p:blipFill>
        <p:spPr>
          <a:xfrm>
            <a:off x="-1322418" y="274637"/>
            <a:ext cx="12530242" cy="6337849"/>
          </a:xfrm>
        </p:spPr>
      </p:pic>
    </p:spTree>
    <p:extLst>
      <p:ext uri="{BB962C8B-B14F-4D97-AF65-F5344CB8AC3E}">
        <p14:creationId xmlns:p14="http://schemas.microsoft.com/office/powerpoint/2010/main" val="10599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400" dirty="0" smtClean="0"/>
              <a:t>Entonces, cuál futuro?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dirty="0" smtClean="0"/>
          </a:p>
          <a:p>
            <a:r>
              <a:rPr lang="es-ES" sz="2800" dirty="0" smtClean="0"/>
              <a:t>“No nacimos </a:t>
            </a:r>
            <a:r>
              <a:rPr lang="es-ES" sz="2800" dirty="0" err="1" smtClean="0"/>
              <a:t>pa</a:t>
            </a:r>
            <a:r>
              <a:rPr lang="es-ES" sz="2800" dirty="0" smtClean="0"/>
              <a:t>’ semilla”</a:t>
            </a:r>
          </a:p>
          <a:p>
            <a:r>
              <a:rPr lang="es-ES" sz="2800" dirty="0" smtClean="0"/>
              <a:t>El “futuro llegó hace rato”</a:t>
            </a:r>
          </a:p>
          <a:p>
            <a:r>
              <a:rPr lang="es-ES" sz="2800" dirty="0" smtClean="0"/>
              <a:t>En medio de la inseguridad, como “aventureros sociales”</a:t>
            </a:r>
          </a:p>
          <a:p>
            <a:r>
              <a:rPr lang="es-ES" sz="2800" dirty="0" smtClean="0"/>
              <a:t>Porque el “futuro ya fue…”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No nacimos pa semill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8" r="-16651" b="2105"/>
          <a:stretch/>
        </p:blipFill>
        <p:spPr>
          <a:xfrm>
            <a:off x="1089024" y="170222"/>
            <a:ext cx="7272339" cy="6547017"/>
          </a:xfrm>
        </p:spPr>
      </p:pic>
    </p:spTree>
    <p:extLst>
      <p:ext uri="{BB962C8B-B14F-4D97-AF65-F5344CB8AC3E}">
        <p14:creationId xmlns:p14="http://schemas.microsoft.com/office/powerpoint/2010/main" val="6348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usencia de futuro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9" t="2584" r="-14906" b="-2584"/>
          <a:stretch/>
        </p:blipFill>
        <p:spPr>
          <a:xfrm>
            <a:off x="1089024" y="274637"/>
            <a:ext cx="7272339" cy="6573182"/>
          </a:xfrm>
        </p:spPr>
      </p:pic>
    </p:spTree>
    <p:extLst>
      <p:ext uri="{BB962C8B-B14F-4D97-AF65-F5344CB8AC3E}">
        <p14:creationId xmlns:p14="http://schemas.microsoft.com/office/powerpoint/2010/main" val="29847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El futuro ya fu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21" t="1639" r="-25795"/>
          <a:stretch/>
        </p:blipFill>
        <p:spPr>
          <a:xfrm>
            <a:off x="1089024" y="471386"/>
            <a:ext cx="7272339" cy="6285136"/>
          </a:xfrm>
        </p:spPr>
      </p:pic>
    </p:spTree>
    <p:extLst>
      <p:ext uri="{BB962C8B-B14F-4D97-AF65-F5344CB8AC3E}">
        <p14:creationId xmlns:p14="http://schemas.microsoft.com/office/powerpoint/2010/main" val="576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sz="4000" dirty="0"/>
              <a:t>Y, a pesar de todo, 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 smtClean="0"/>
              <a:t>tienen expectativas:</a:t>
            </a:r>
            <a:r>
              <a:rPr lang="es-ES_tradnl" sz="4000" dirty="0" smtClean="0"/>
              <a:t>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En pertenecer a algo, ser </a:t>
            </a:r>
            <a:r>
              <a:rPr lang="es-ES" dirty="0" smtClean="0"/>
              <a:t>reconocido</a:t>
            </a:r>
          </a:p>
          <a:p>
            <a:r>
              <a:rPr lang="es-ES" dirty="0" smtClean="0"/>
              <a:t>En la esperanza que ofrece la “teología de la prosperidad”</a:t>
            </a:r>
          </a:p>
          <a:p>
            <a:r>
              <a:rPr lang="es-ES" dirty="0"/>
              <a:t>En la adquisición de tecnologías de última generación, en la </a:t>
            </a:r>
            <a:r>
              <a:rPr lang="es-ES" dirty="0" err="1"/>
              <a:t>pantallización</a:t>
            </a:r>
            <a:r>
              <a:rPr lang="es-ES" dirty="0"/>
              <a:t> de la vida, en la conectividad de ultra velocidad…en la piratería y la ‘</a:t>
            </a:r>
            <a:r>
              <a:rPr lang="es-ES" dirty="0" err="1"/>
              <a:t>paralegalidad</a:t>
            </a:r>
            <a:r>
              <a:rPr lang="es-ES" smtClean="0"/>
              <a:t>’</a:t>
            </a:r>
            <a:endParaRPr lang="es-ES" dirty="0" smtClean="0"/>
          </a:p>
          <a:p>
            <a:r>
              <a:rPr lang="es-ES" dirty="0"/>
              <a:t>En un modelo de productividad, emprendimiento, mejoramiento de la calidad de vida, crecimiento sin </a:t>
            </a:r>
            <a:r>
              <a:rPr lang="es-ES" dirty="0" smtClean="0"/>
              <a:t>fin</a:t>
            </a:r>
          </a:p>
          <a:p>
            <a:r>
              <a:rPr lang="es-ES_tradnl" sz="1300" dirty="0" smtClean="0">
                <a:latin typeface="Consolas" charset="0"/>
                <a:hlinkClick r:id="rId2"/>
              </a:rPr>
              <a:t>http</a:t>
            </a:r>
            <a:r>
              <a:rPr lang="es-ES_tradnl" sz="1300" dirty="0">
                <a:latin typeface="Consolas" charset="0"/>
                <a:hlinkClick r:id="rId2"/>
              </a:rPr>
              <a:t>://www.youtube.com/watch?v=5L9itEadUCE&amp;ob=av2e</a:t>
            </a:r>
            <a:endParaRPr lang="es-ES" sz="13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0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ció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233</TotalTime>
  <Words>222</Words>
  <Application>Microsoft Office PowerPoint</Application>
  <PresentationFormat>Presentación en pantalla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Tradición</vt:lpstr>
      <vt:lpstr>En tiempos de incertidumbre, precariedad y desencanto…  …en qué creen los sujetos en condición juvenil en Colombia hoy?   </vt:lpstr>
      <vt:lpstr>Presentación de PowerPoint</vt:lpstr>
      <vt:lpstr>La temporalidad juvenil</vt:lpstr>
      <vt:lpstr>Presentación de PowerPoint</vt:lpstr>
      <vt:lpstr>Entonces, cuál futuro?</vt:lpstr>
      <vt:lpstr>Presentación de PowerPoint</vt:lpstr>
      <vt:lpstr>Presentación de PowerPoint</vt:lpstr>
      <vt:lpstr>Presentación de PowerPoint</vt:lpstr>
      <vt:lpstr>Y, a pesar de todo,  tienen expectativas: </vt:lpstr>
      <vt:lpstr>Las opciones  de la acción colectiva juvenil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tiempos de incertidumbre, precariedad y desencanto:  …en qué creen los sujetos en condición juvenil en Colombia hoy?</dc:title>
  <dc:creator>Germán Muñoz</dc:creator>
  <cp:lastModifiedBy>CLAUDIA GARCIA MUÑOZ</cp:lastModifiedBy>
  <cp:revision>13</cp:revision>
  <dcterms:created xsi:type="dcterms:W3CDTF">2014-06-05T00:12:08Z</dcterms:created>
  <dcterms:modified xsi:type="dcterms:W3CDTF">2015-10-14T18:08:50Z</dcterms:modified>
</cp:coreProperties>
</file>