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78" r:id="rId25"/>
    <p:sldId id="279" r:id="rId26"/>
    <p:sldId id="280" r:id="rId27"/>
    <p:sldId id="281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84" r:id="rId41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28" autoAdjust="0"/>
    <p:restoredTop sz="98529" autoAdjust="0"/>
  </p:normalViewPr>
  <p:slideViewPr>
    <p:cSldViewPr>
      <p:cViewPr varScale="1">
        <p:scale>
          <a:sx n="148" d="100"/>
          <a:sy n="148" d="100"/>
        </p:scale>
        <p:origin x="1200" y="162"/>
      </p:cViewPr>
      <p:guideLst>
        <p:guide orient="horz" pos="1620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5B0A9-6917-48EA-80BE-AFA2D1FFF3C5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CO"/>
        </a:p>
      </dgm:t>
    </dgm:pt>
    <dgm:pt modelId="{C209898B-D8DE-43CD-BDBB-165EA8583728}">
      <dgm:prSet phldrT="[Texto]"/>
      <dgm:spPr/>
      <dgm:t>
        <a:bodyPr/>
        <a:lstStyle/>
        <a:p>
          <a:r>
            <a:rPr lang="es-CO" dirty="0" smtClean="0"/>
            <a:t>Titularidad de derechos</a:t>
          </a:r>
          <a:endParaRPr lang="es-CO" dirty="0"/>
        </a:p>
      </dgm:t>
    </dgm:pt>
    <dgm:pt modelId="{38EDBAB3-EEC1-4BE2-BD98-5DA961E8C8D6}" type="parTrans" cxnId="{12029090-F94D-45DD-B1CD-A74EAD332B73}">
      <dgm:prSet/>
      <dgm:spPr/>
      <dgm:t>
        <a:bodyPr/>
        <a:lstStyle/>
        <a:p>
          <a:endParaRPr lang="es-CO"/>
        </a:p>
      </dgm:t>
    </dgm:pt>
    <dgm:pt modelId="{01B2B9D3-C658-48D5-AF76-E792F28DD325}" type="sibTrans" cxnId="{12029090-F94D-45DD-B1CD-A74EAD332B73}">
      <dgm:prSet/>
      <dgm:spPr/>
      <dgm:t>
        <a:bodyPr/>
        <a:lstStyle/>
        <a:p>
          <a:endParaRPr lang="es-CO"/>
        </a:p>
      </dgm:t>
    </dgm:pt>
    <dgm:pt modelId="{DCBE805E-10EA-4220-A7B5-D35C5995D488}">
      <dgm:prSet phldrT="[Texto]"/>
      <dgm:spPr/>
      <dgm:t>
        <a:bodyPr/>
        <a:lstStyle/>
        <a:p>
          <a:r>
            <a:rPr lang="es-CO" dirty="0" smtClean="0"/>
            <a:t>Garantía de derechos</a:t>
          </a:r>
          <a:endParaRPr lang="es-CO" dirty="0"/>
        </a:p>
      </dgm:t>
    </dgm:pt>
    <dgm:pt modelId="{79F97466-ABFA-416E-815D-7C3C7E3B3C2B}" type="parTrans" cxnId="{9C1E2B16-B778-4E62-9FB6-1E924C2632BC}">
      <dgm:prSet/>
      <dgm:spPr/>
      <dgm:t>
        <a:bodyPr/>
        <a:lstStyle/>
        <a:p>
          <a:endParaRPr lang="es-CO"/>
        </a:p>
      </dgm:t>
    </dgm:pt>
    <dgm:pt modelId="{59FC387A-C3A6-40C9-99AC-7923211D230D}" type="sibTrans" cxnId="{9C1E2B16-B778-4E62-9FB6-1E924C2632BC}">
      <dgm:prSet/>
      <dgm:spPr/>
      <dgm:t>
        <a:bodyPr/>
        <a:lstStyle/>
        <a:p>
          <a:endParaRPr lang="es-CO"/>
        </a:p>
      </dgm:t>
    </dgm:pt>
    <dgm:pt modelId="{5F50B6CC-681A-44C7-B589-8DCBAEAA08B3}">
      <dgm:prSet phldrT="[Texto]"/>
      <dgm:spPr/>
      <dgm:t>
        <a:bodyPr/>
        <a:lstStyle/>
        <a:p>
          <a:r>
            <a:rPr lang="es-CO" dirty="0" smtClean="0"/>
            <a:t>Prevención de su vulneración</a:t>
          </a:r>
          <a:endParaRPr lang="es-CO" dirty="0"/>
        </a:p>
      </dgm:t>
    </dgm:pt>
    <dgm:pt modelId="{429412E8-38D0-4EF3-8805-8527CB0668FA}" type="parTrans" cxnId="{785E6A7E-960F-42FF-AA9D-F8E497833A73}">
      <dgm:prSet/>
      <dgm:spPr/>
      <dgm:t>
        <a:bodyPr/>
        <a:lstStyle/>
        <a:p>
          <a:endParaRPr lang="es-CO"/>
        </a:p>
      </dgm:t>
    </dgm:pt>
    <dgm:pt modelId="{2C1A78AB-EADD-4920-801B-B4C6A9659656}" type="sibTrans" cxnId="{785E6A7E-960F-42FF-AA9D-F8E497833A73}">
      <dgm:prSet/>
      <dgm:spPr/>
      <dgm:t>
        <a:bodyPr/>
        <a:lstStyle/>
        <a:p>
          <a:endParaRPr lang="es-CO"/>
        </a:p>
      </dgm:t>
    </dgm:pt>
    <dgm:pt modelId="{9D7B38DB-4C1A-42D8-BA86-84C91DC1B79C}">
      <dgm:prSet/>
      <dgm:spPr/>
      <dgm:t>
        <a:bodyPr/>
        <a:lstStyle/>
        <a:p>
          <a:r>
            <a:rPr lang="es-CO" dirty="0" smtClean="0"/>
            <a:t>Restablecimiento de derechos</a:t>
          </a:r>
          <a:endParaRPr lang="es-CO" dirty="0"/>
        </a:p>
      </dgm:t>
    </dgm:pt>
    <dgm:pt modelId="{B0E4E0D0-52B2-40B2-81B4-C3D6C56794C1}" type="parTrans" cxnId="{B44CA0F1-569E-4018-9BE9-C3326E2112A6}">
      <dgm:prSet/>
      <dgm:spPr/>
      <dgm:t>
        <a:bodyPr/>
        <a:lstStyle/>
        <a:p>
          <a:endParaRPr lang="es-CO"/>
        </a:p>
      </dgm:t>
    </dgm:pt>
    <dgm:pt modelId="{35684238-12B7-4C65-A9B1-29C094CA5CA9}" type="sibTrans" cxnId="{B44CA0F1-569E-4018-9BE9-C3326E2112A6}">
      <dgm:prSet/>
      <dgm:spPr/>
      <dgm:t>
        <a:bodyPr/>
        <a:lstStyle/>
        <a:p>
          <a:endParaRPr lang="es-CO"/>
        </a:p>
      </dgm:t>
    </dgm:pt>
    <dgm:pt modelId="{8FFE1EC0-CFA0-47D0-863E-585AAEB5E28F}" type="pres">
      <dgm:prSet presAssocID="{9BC5B0A9-6917-48EA-80BE-AFA2D1FFF3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9D933E-1C18-4540-A498-519706C02008}" type="pres">
      <dgm:prSet presAssocID="{C209898B-D8DE-43CD-BDBB-165EA8583728}" presName="parentLin" presStyleCnt="0"/>
      <dgm:spPr/>
    </dgm:pt>
    <dgm:pt modelId="{FD0BA2BB-A622-467F-B8E0-E2ED3F100C16}" type="pres">
      <dgm:prSet presAssocID="{C209898B-D8DE-43CD-BDBB-165EA8583728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C1D223D2-92B2-4070-988B-2B35048927CF}" type="pres">
      <dgm:prSet presAssocID="{C209898B-D8DE-43CD-BDBB-165EA8583728}" presName="parentText" presStyleLbl="node1" presStyleIdx="0" presStyleCnt="4" custLinFactNeighborX="2262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90E473E-4FC7-4258-B60A-DB2F6DAF1831}" type="pres">
      <dgm:prSet presAssocID="{C209898B-D8DE-43CD-BDBB-165EA8583728}" presName="negativeSpace" presStyleCnt="0"/>
      <dgm:spPr/>
    </dgm:pt>
    <dgm:pt modelId="{6CD5D56C-41CD-4702-BC8D-0A1643B5DC52}" type="pres">
      <dgm:prSet presAssocID="{C209898B-D8DE-43CD-BDBB-165EA8583728}" presName="childText" presStyleLbl="conFgAcc1" presStyleIdx="0" presStyleCnt="4">
        <dgm:presLayoutVars>
          <dgm:bulletEnabled val="1"/>
        </dgm:presLayoutVars>
      </dgm:prSet>
      <dgm:spPr/>
    </dgm:pt>
    <dgm:pt modelId="{6782CC61-850D-42D1-8E54-2652AEE0AC19}" type="pres">
      <dgm:prSet presAssocID="{01B2B9D3-C658-48D5-AF76-E792F28DD325}" presName="spaceBetweenRectangles" presStyleCnt="0"/>
      <dgm:spPr/>
    </dgm:pt>
    <dgm:pt modelId="{51AE2CC5-AA4C-4DE3-A629-197B27F8E943}" type="pres">
      <dgm:prSet presAssocID="{DCBE805E-10EA-4220-A7B5-D35C5995D488}" presName="parentLin" presStyleCnt="0"/>
      <dgm:spPr/>
    </dgm:pt>
    <dgm:pt modelId="{591E16A4-8614-4256-B00F-9DB8261522F9}" type="pres">
      <dgm:prSet presAssocID="{DCBE805E-10EA-4220-A7B5-D35C5995D488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AC88F46D-B1D9-4ADB-B77F-48AF66F5DED3}" type="pres">
      <dgm:prSet presAssocID="{DCBE805E-10EA-4220-A7B5-D35C5995D48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05811D-83D0-42EF-B997-0E18EC9621B4}" type="pres">
      <dgm:prSet presAssocID="{DCBE805E-10EA-4220-A7B5-D35C5995D488}" presName="negativeSpace" presStyleCnt="0"/>
      <dgm:spPr/>
    </dgm:pt>
    <dgm:pt modelId="{DCE33C15-0EDC-4042-B435-94A99EE50830}" type="pres">
      <dgm:prSet presAssocID="{DCBE805E-10EA-4220-A7B5-D35C5995D488}" presName="childText" presStyleLbl="conFgAcc1" presStyleIdx="1" presStyleCnt="4">
        <dgm:presLayoutVars>
          <dgm:bulletEnabled val="1"/>
        </dgm:presLayoutVars>
      </dgm:prSet>
      <dgm:spPr/>
    </dgm:pt>
    <dgm:pt modelId="{C605932F-456A-44E6-8DAB-C71B1630FE7D}" type="pres">
      <dgm:prSet presAssocID="{59FC387A-C3A6-40C9-99AC-7923211D230D}" presName="spaceBetweenRectangles" presStyleCnt="0"/>
      <dgm:spPr/>
    </dgm:pt>
    <dgm:pt modelId="{B96F9B49-6EB0-465A-9C0A-BAFE1A85CFB6}" type="pres">
      <dgm:prSet presAssocID="{5F50B6CC-681A-44C7-B589-8DCBAEAA08B3}" presName="parentLin" presStyleCnt="0"/>
      <dgm:spPr/>
    </dgm:pt>
    <dgm:pt modelId="{7FB25DFD-BB3D-4BD1-924F-C42D63F89938}" type="pres">
      <dgm:prSet presAssocID="{5F50B6CC-681A-44C7-B589-8DCBAEAA08B3}" presName="parentLeftMargin" presStyleLbl="node1" presStyleIdx="1" presStyleCnt="4"/>
      <dgm:spPr/>
      <dgm:t>
        <a:bodyPr/>
        <a:lstStyle/>
        <a:p>
          <a:endParaRPr lang="es-CO"/>
        </a:p>
      </dgm:t>
    </dgm:pt>
    <dgm:pt modelId="{BAA92980-1672-488E-A9B6-B3D074F61288}" type="pres">
      <dgm:prSet presAssocID="{5F50B6CC-681A-44C7-B589-8DCBAEAA08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D0295D-15D1-4B2F-A31A-818982DB1C10}" type="pres">
      <dgm:prSet presAssocID="{5F50B6CC-681A-44C7-B589-8DCBAEAA08B3}" presName="negativeSpace" presStyleCnt="0"/>
      <dgm:spPr/>
    </dgm:pt>
    <dgm:pt modelId="{17BC5641-21D5-4E9B-9A44-B5680A770220}" type="pres">
      <dgm:prSet presAssocID="{5F50B6CC-681A-44C7-B589-8DCBAEAA08B3}" presName="childText" presStyleLbl="conFgAcc1" presStyleIdx="2" presStyleCnt="4">
        <dgm:presLayoutVars>
          <dgm:bulletEnabled val="1"/>
        </dgm:presLayoutVars>
      </dgm:prSet>
      <dgm:spPr/>
    </dgm:pt>
    <dgm:pt modelId="{6FDDD141-15F2-418F-9E83-3324D61A1D85}" type="pres">
      <dgm:prSet presAssocID="{2C1A78AB-EADD-4920-801B-B4C6A9659656}" presName="spaceBetweenRectangles" presStyleCnt="0"/>
      <dgm:spPr/>
    </dgm:pt>
    <dgm:pt modelId="{80D10768-C9C0-44D3-A236-B3614311A265}" type="pres">
      <dgm:prSet presAssocID="{9D7B38DB-4C1A-42D8-BA86-84C91DC1B79C}" presName="parentLin" presStyleCnt="0"/>
      <dgm:spPr/>
    </dgm:pt>
    <dgm:pt modelId="{74668BE3-9897-4425-9488-5AF4E1C4ECA5}" type="pres">
      <dgm:prSet presAssocID="{9D7B38DB-4C1A-42D8-BA86-84C91DC1B79C}" presName="parentLeftMargin" presStyleLbl="node1" presStyleIdx="2" presStyleCnt="4"/>
      <dgm:spPr/>
      <dgm:t>
        <a:bodyPr/>
        <a:lstStyle/>
        <a:p>
          <a:endParaRPr lang="es-CO"/>
        </a:p>
      </dgm:t>
    </dgm:pt>
    <dgm:pt modelId="{052F69F6-FCF4-4D29-BA4D-95B5A3F3B0F8}" type="pres">
      <dgm:prSet presAssocID="{9D7B38DB-4C1A-42D8-BA86-84C91DC1B79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1B0EB44-258B-410B-AD38-18A82B1DC029}" type="pres">
      <dgm:prSet presAssocID="{9D7B38DB-4C1A-42D8-BA86-84C91DC1B79C}" presName="negativeSpace" presStyleCnt="0"/>
      <dgm:spPr/>
    </dgm:pt>
    <dgm:pt modelId="{52E85F20-85D5-4CCA-A471-2849BDA8F288}" type="pres">
      <dgm:prSet presAssocID="{9D7B38DB-4C1A-42D8-BA86-84C91DC1B7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4342AF0-4D77-4974-A828-8169BA5A935A}" type="presOf" srcId="{DCBE805E-10EA-4220-A7B5-D35C5995D488}" destId="{AC88F46D-B1D9-4ADB-B77F-48AF66F5DED3}" srcOrd="1" destOrd="0" presId="urn:microsoft.com/office/officeart/2005/8/layout/list1"/>
    <dgm:cxn modelId="{BABE8AC1-47DB-45A5-88FE-2095ABDEEEA8}" type="presOf" srcId="{5F50B6CC-681A-44C7-B589-8DCBAEAA08B3}" destId="{7FB25DFD-BB3D-4BD1-924F-C42D63F89938}" srcOrd="0" destOrd="0" presId="urn:microsoft.com/office/officeart/2005/8/layout/list1"/>
    <dgm:cxn modelId="{46B6F724-4D27-42DB-B92B-F3F8836F6B4D}" type="presOf" srcId="{9BC5B0A9-6917-48EA-80BE-AFA2D1FFF3C5}" destId="{8FFE1EC0-CFA0-47D0-863E-585AAEB5E28F}" srcOrd="0" destOrd="0" presId="urn:microsoft.com/office/officeart/2005/8/layout/list1"/>
    <dgm:cxn modelId="{9C1E2B16-B778-4E62-9FB6-1E924C2632BC}" srcId="{9BC5B0A9-6917-48EA-80BE-AFA2D1FFF3C5}" destId="{DCBE805E-10EA-4220-A7B5-D35C5995D488}" srcOrd="1" destOrd="0" parTransId="{79F97466-ABFA-416E-815D-7C3C7E3B3C2B}" sibTransId="{59FC387A-C3A6-40C9-99AC-7923211D230D}"/>
    <dgm:cxn modelId="{F6E442D7-BC84-4A5C-A4D4-EAC70FE3494B}" type="presOf" srcId="{5F50B6CC-681A-44C7-B589-8DCBAEAA08B3}" destId="{BAA92980-1672-488E-A9B6-B3D074F61288}" srcOrd="1" destOrd="0" presId="urn:microsoft.com/office/officeart/2005/8/layout/list1"/>
    <dgm:cxn modelId="{BC0493CF-2059-4227-8E54-7EC379930413}" type="presOf" srcId="{9D7B38DB-4C1A-42D8-BA86-84C91DC1B79C}" destId="{74668BE3-9897-4425-9488-5AF4E1C4ECA5}" srcOrd="0" destOrd="0" presId="urn:microsoft.com/office/officeart/2005/8/layout/list1"/>
    <dgm:cxn modelId="{785E6A7E-960F-42FF-AA9D-F8E497833A73}" srcId="{9BC5B0A9-6917-48EA-80BE-AFA2D1FFF3C5}" destId="{5F50B6CC-681A-44C7-B589-8DCBAEAA08B3}" srcOrd="2" destOrd="0" parTransId="{429412E8-38D0-4EF3-8805-8527CB0668FA}" sibTransId="{2C1A78AB-EADD-4920-801B-B4C6A9659656}"/>
    <dgm:cxn modelId="{12029090-F94D-45DD-B1CD-A74EAD332B73}" srcId="{9BC5B0A9-6917-48EA-80BE-AFA2D1FFF3C5}" destId="{C209898B-D8DE-43CD-BDBB-165EA8583728}" srcOrd="0" destOrd="0" parTransId="{38EDBAB3-EEC1-4BE2-BD98-5DA961E8C8D6}" sibTransId="{01B2B9D3-C658-48D5-AF76-E792F28DD325}"/>
    <dgm:cxn modelId="{9260C65B-584B-4272-A75C-591A361001DA}" type="presOf" srcId="{DCBE805E-10EA-4220-A7B5-D35C5995D488}" destId="{591E16A4-8614-4256-B00F-9DB8261522F9}" srcOrd="0" destOrd="0" presId="urn:microsoft.com/office/officeart/2005/8/layout/list1"/>
    <dgm:cxn modelId="{B44CA0F1-569E-4018-9BE9-C3326E2112A6}" srcId="{9BC5B0A9-6917-48EA-80BE-AFA2D1FFF3C5}" destId="{9D7B38DB-4C1A-42D8-BA86-84C91DC1B79C}" srcOrd="3" destOrd="0" parTransId="{B0E4E0D0-52B2-40B2-81B4-C3D6C56794C1}" sibTransId="{35684238-12B7-4C65-A9B1-29C094CA5CA9}"/>
    <dgm:cxn modelId="{DE5F81E3-B6D4-41FB-9BB7-EBA978BB280B}" type="presOf" srcId="{C209898B-D8DE-43CD-BDBB-165EA8583728}" destId="{C1D223D2-92B2-4070-988B-2B35048927CF}" srcOrd="1" destOrd="0" presId="urn:microsoft.com/office/officeart/2005/8/layout/list1"/>
    <dgm:cxn modelId="{4C4A2C31-BE41-44A0-AC82-6276D667B70F}" type="presOf" srcId="{C209898B-D8DE-43CD-BDBB-165EA8583728}" destId="{FD0BA2BB-A622-467F-B8E0-E2ED3F100C16}" srcOrd="0" destOrd="0" presId="urn:microsoft.com/office/officeart/2005/8/layout/list1"/>
    <dgm:cxn modelId="{05F497B3-C31C-48E4-B4BD-E0C010240F08}" type="presOf" srcId="{9D7B38DB-4C1A-42D8-BA86-84C91DC1B79C}" destId="{052F69F6-FCF4-4D29-BA4D-95B5A3F3B0F8}" srcOrd="1" destOrd="0" presId="urn:microsoft.com/office/officeart/2005/8/layout/list1"/>
    <dgm:cxn modelId="{1EFE2E60-F6C1-48C4-98F0-165695C714FE}" type="presParOf" srcId="{8FFE1EC0-CFA0-47D0-863E-585AAEB5E28F}" destId="{CB9D933E-1C18-4540-A498-519706C02008}" srcOrd="0" destOrd="0" presId="urn:microsoft.com/office/officeart/2005/8/layout/list1"/>
    <dgm:cxn modelId="{49F272EA-33BF-4FB1-A470-60ADEB03AF23}" type="presParOf" srcId="{CB9D933E-1C18-4540-A498-519706C02008}" destId="{FD0BA2BB-A622-467F-B8E0-E2ED3F100C16}" srcOrd="0" destOrd="0" presId="urn:microsoft.com/office/officeart/2005/8/layout/list1"/>
    <dgm:cxn modelId="{C38284F8-D77A-41CD-9726-DEA09BB5F7DD}" type="presParOf" srcId="{CB9D933E-1C18-4540-A498-519706C02008}" destId="{C1D223D2-92B2-4070-988B-2B35048927CF}" srcOrd="1" destOrd="0" presId="urn:microsoft.com/office/officeart/2005/8/layout/list1"/>
    <dgm:cxn modelId="{5F9A6786-0550-4565-A315-92EAF358C567}" type="presParOf" srcId="{8FFE1EC0-CFA0-47D0-863E-585AAEB5E28F}" destId="{890E473E-4FC7-4258-B60A-DB2F6DAF1831}" srcOrd="1" destOrd="0" presId="urn:microsoft.com/office/officeart/2005/8/layout/list1"/>
    <dgm:cxn modelId="{A4F2C64A-6D07-4AD6-9FDC-1D15F0D8069A}" type="presParOf" srcId="{8FFE1EC0-CFA0-47D0-863E-585AAEB5E28F}" destId="{6CD5D56C-41CD-4702-BC8D-0A1643B5DC52}" srcOrd="2" destOrd="0" presId="urn:microsoft.com/office/officeart/2005/8/layout/list1"/>
    <dgm:cxn modelId="{E4E62031-60EC-41DF-AE45-215DB526D931}" type="presParOf" srcId="{8FFE1EC0-CFA0-47D0-863E-585AAEB5E28F}" destId="{6782CC61-850D-42D1-8E54-2652AEE0AC19}" srcOrd="3" destOrd="0" presId="urn:microsoft.com/office/officeart/2005/8/layout/list1"/>
    <dgm:cxn modelId="{9AF0142E-630A-4158-9098-0CB3F83E55CA}" type="presParOf" srcId="{8FFE1EC0-CFA0-47D0-863E-585AAEB5E28F}" destId="{51AE2CC5-AA4C-4DE3-A629-197B27F8E943}" srcOrd="4" destOrd="0" presId="urn:microsoft.com/office/officeart/2005/8/layout/list1"/>
    <dgm:cxn modelId="{6B50B100-E8B2-4B32-A5F4-FBA99FC3FB62}" type="presParOf" srcId="{51AE2CC5-AA4C-4DE3-A629-197B27F8E943}" destId="{591E16A4-8614-4256-B00F-9DB8261522F9}" srcOrd="0" destOrd="0" presId="urn:microsoft.com/office/officeart/2005/8/layout/list1"/>
    <dgm:cxn modelId="{A973D763-0BED-423D-9288-D74ED2E90FF2}" type="presParOf" srcId="{51AE2CC5-AA4C-4DE3-A629-197B27F8E943}" destId="{AC88F46D-B1D9-4ADB-B77F-48AF66F5DED3}" srcOrd="1" destOrd="0" presId="urn:microsoft.com/office/officeart/2005/8/layout/list1"/>
    <dgm:cxn modelId="{34AD961D-F835-4986-82FA-7487B033EF81}" type="presParOf" srcId="{8FFE1EC0-CFA0-47D0-863E-585AAEB5E28F}" destId="{BF05811D-83D0-42EF-B997-0E18EC9621B4}" srcOrd="5" destOrd="0" presId="urn:microsoft.com/office/officeart/2005/8/layout/list1"/>
    <dgm:cxn modelId="{0FF8F7A5-AB4E-483E-8228-9397413FAC63}" type="presParOf" srcId="{8FFE1EC0-CFA0-47D0-863E-585AAEB5E28F}" destId="{DCE33C15-0EDC-4042-B435-94A99EE50830}" srcOrd="6" destOrd="0" presId="urn:microsoft.com/office/officeart/2005/8/layout/list1"/>
    <dgm:cxn modelId="{7EFD3F02-2BFA-4ED1-95A4-B41CDFB452AA}" type="presParOf" srcId="{8FFE1EC0-CFA0-47D0-863E-585AAEB5E28F}" destId="{C605932F-456A-44E6-8DAB-C71B1630FE7D}" srcOrd="7" destOrd="0" presId="urn:microsoft.com/office/officeart/2005/8/layout/list1"/>
    <dgm:cxn modelId="{84DFB076-FC9D-4204-B3D3-6FFD9E0A97FD}" type="presParOf" srcId="{8FFE1EC0-CFA0-47D0-863E-585AAEB5E28F}" destId="{B96F9B49-6EB0-465A-9C0A-BAFE1A85CFB6}" srcOrd="8" destOrd="0" presId="urn:microsoft.com/office/officeart/2005/8/layout/list1"/>
    <dgm:cxn modelId="{920EE49A-97FD-4E3C-9AA2-FFA15F8B8F2A}" type="presParOf" srcId="{B96F9B49-6EB0-465A-9C0A-BAFE1A85CFB6}" destId="{7FB25DFD-BB3D-4BD1-924F-C42D63F89938}" srcOrd="0" destOrd="0" presId="urn:microsoft.com/office/officeart/2005/8/layout/list1"/>
    <dgm:cxn modelId="{A6025E7C-C07B-4A7D-B8C1-62115BD35DC6}" type="presParOf" srcId="{B96F9B49-6EB0-465A-9C0A-BAFE1A85CFB6}" destId="{BAA92980-1672-488E-A9B6-B3D074F61288}" srcOrd="1" destOrd="0" presId="urn:microsoft.com/office/officeart/2005/8/layout/list1"/>
    <dgm:cxn modelId="{A235F789-4900-49FF-8599-DF169E4C33E4}" type="presParOf" srcId="{8FFE1EC0-CFA0-47D0-863E-585AAEB5E28F}" destId="{45D0295D-15D1-4B2F-A31A-818982DB1C10}" srcOrd="9" destOrd="0" presId="urn:microsoft.com/office/officeart/2005/8/layout/list1"/>
    <dgm:cxn modelId="{8F5DEC17-5821-475F-ABB6-098C2ED0005E}" type="presParOf" srcId="{8FFE1EC0-CFA0-47D0-863E-585AAEB5E28F}" destId="{17BC5641-21D5-4E9B-9A44-B5680A770220}" srcOrd="10" destOrd="0" presId="urn:microsoft.com/office/officeart/2005/8/layout/list1"/>
    <dgm:cxn modelId="{47273D80-C699-4820-9ABB-2E32509E845B}" type="presParOf" srcId="{8FFE1EC0-CFA0-47D0-863E-585AAEB5E28F}" destId="{6FDDD141-15F2-418F-9E83-3324D61A1D85}" srcOrd="11" destOrd="0" presId="urn:microsoft.com/office/officeart/2005/8/layout/list1"/>
    <dgm:cxn modelId="{90C1734F-8B70-418B-B7BB-0EEFD10F2066}" type="presParOf" srcId="{8FFE1EC0-CFA0-47D0-863E-585AAEB5E28F}" destId="{80D10768-C9C0-44D3-A236-B3614311A265}" srcOrd="12" destOrd="0" presId="urn:microsoft.com/office/officeart/2005/8/layout/list1"/>
    <dgm:cxn modelId="{3BCE5C3E-6933-4DE4-9F31-ED2F8E35D7C3}" type="presParOf" srcId="{80D10768-C9C0-44D3-A236-B3614311A265}" destId="{74668BE3-9897-4425-9488-5AF4E1C4ECA5}" srcOrd="0" destOrd="0" presId="urn:microsoft.com/office/officeart/2005/8/layout/list1"/>
    <dgm:cxn modelId="{C96039AF-FCDD-4CEF-AA4F-642EE6D14696}" type="presParOf" srcId="{80D10768-C9C0-44D3-A236-B3614311A265}" destId="{052F69F6-FCF4-4D29-BA4D-95B5A3F3B0F8}" srcOrd="1" destOrd="0" presId="urn:microsoft.com/office/officeart/2005/8/layout/list1"/>
    <dgm:cxn modelId="{0133742F-7C7F-4F36-9921-11EFC9A1C875}" type="presParOf" srcId="{8FFE1EC0-CFA0-47D0-863E-585AAEB5E28F}" destId="{C1B0EB44-258B-410B-AD38-18A82B1DC029}" srcOrd="13" destOrd="0" presId="urn:microsoft.com/office/officeart/2005/8/layout/list1"/>
    <dgm:cxn modelId="{0D45C54C-0A44-4FD6-A29C-416EB7C5F5A2}" type="presParOf" srcId="{8FFE1EC0-CFA0-47D0-863E-585AAEB5E28F}" destId="{52E85F20-85D5-4CCA-A471-2849BDA8F2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D24A86-F285-4A8E-B016-9DD2894F90E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F398BC7-40B4-47CF-81FF-BAED0DE4D06E}">
      <dgm:prSet phldrT="[Texto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Protección integral</a:t>
          </a:r>
          <a:endParaRPr lang="es-CO" dirty="0"/>
        </a:p>
      </dgm:t>
    </dgm:pt>
    <dgm:pt modelId="{AE21213A-CCBA-4DA6-B95E-4F8DCB463E12}" type="parTrans" cxnId="{2FB88D11-5276-4A2B-A613-6C0B456A64B6}">
      <dgm:prSet/>
      <dgm:spPr/>
      <dgm:t>
        <a:bodyPr/>
        <a:lstStyle/>
        <a:p>
          <a:endParaRPr lang="es-CO"/>
        </a:p>
      </dgm:t>
    </dgm:pt>
    <dgm:pt modelId="{D51B8A14-0C76-44DD-982A-918EA79E6046}" type="sibTrans" cxnId="{2FB88D11-5276-4A2B-A613-6C0B456A64B6}">
      <dgm:prSet/>
      <dgm:spPr/>
      <dgm:t>
        <a:bodyPr/>
        <a:lstStyle/>
        <a:p>
          <a:endParaRPr lang="es-CO"/>
        </a:p>
      </dgm:t>
    </dgm:pt>
    <dgm:pt modelId="{4B4F4177-B2D1-4EE8-ACEF-5AB9AE6EB09F}">
      <dgm:prSet phldrT="[Texto]"/>
      <dgm:spPr/>
      <dgm:t>
        <a:bodyPr/>
        <a:lstStyle/>
        <a:p>
          <a:r>
            <a:rPr lang="es-CO" dirty="0" smtClean="0"/>
            <a:t>Titularidad de derechos. 44 derechos</a:t>
          </a:r>
          <a:endParaRPr lang="es-CO" dirty="0"/>
        </a:p>
      </dgm:t>
    </dgm:pt>
    <dgm:pt modelId="{4F826B5B-AD83-4C97-80A7-3D07D823AFC5}" type="parTrans" cxnId="{74475412-5747-442A-A158-E4D2C2B53D6F}">
      <dgm:prSet/>
      <dgm:spPr/>
      <dgm:t>
        <a:bodyPr/>
        <a:lstStyle/>
        <a:p>
          <a:endParaRPr lang="es-CO"/>
        </a:p>
      </dgm:t>
    </dgm:pt>
    <dgm:pt modelId="{A7CFD188-463B-4D8C-8B32-0C4BE6204E63}" type="sibTrans" cxnId="{74475412-5747-442A-A158-E4D2C2B53D6F}">
      <dgm:prSet/>
      <dgm:spPr/>
      <dgm:t>
        <a:bodyPr/>
        <a:lstStyle/>
        <a:p>
          <a:endParaRPr lang="es-CO"/>
        </a:p>
      </dgm:t>
    </dgm:pt>
    <dgm:pt modelId="{257968DC-D70F-4C14-BBF6-2EF821C955F1}">
      <dgm:prSet phldrT="[Texto]"/>
      <dgm:spPr/>
      <dgm:t>
        <a:bodyPr/>
        <a:lstStyle/>
        <a:p>
          <a:r>
            <a:rPr lang="es-CO" dirty="0" smtClean="0"/>
            <a:t>Responsabilidad penal adolescente</a:t>
          </a:r>
          <a:endParaRPr lang="es-CO" dirty="0"/>
        </a:p>
      </dgm:t>
    </dgm:pt>
    <dgm:pt modelId="{0131DF08-5CFC-4E02-8CE3-35BE16B0AE07}" type="parTrans" cxnId="{A1A1225B-5B78-4818-9DC6-C08075B206C5}">
      <dgm:prSet/>
      <dgm:spPr/>
      <dgm:t>
        <a:bodyPr/>
        <a:lstStyle/>
        <a:p>
          <a:endParaRPr lang="es-CO"/>
        </a:p>
      </dgm:t>
    </dgm:pt>
    <dgm:pt modelId="{C31FE94E-AFDE-4888-A41E-0C134AD54205}" type="sibTrans" cxnId="{A1A1225B-5B78-4818-9DC6-C08075B206C5}">
      <dgm:prSet/>
      <dgm:spPr/>
      <dgm:t>
        <a:bodyPr/>
        <a:lstStyle/>
        <a:p>
          <a:endParaRPr lang="es-CO"/>
        </a:p>
      </dgm:t>
    </dgm:pt>
    <dgm:pt modelId="{94E8416F-9C63-44D7-96EA-A2526512617E}">
      <dgm:prSet phldrT="[Texto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Situación Irregular</a:t>
          </a:r>
          <a:endParaRPr lang="es-CO" dirty="0"/>
        </a:p>
      </dgm:t>
    </dgm:pt>
    <dgm:pt modelId="{5ACCCB80-5E15-4A42-81FE-8ABDFEC9F667}" type="parTrans" cxnId="{0BF45EA1-7E1F-4E47-986C-5A34A59615E4}">
      <dgm:prSet/>
      <dgm:spPr/>
      <dgm:t>
        <a:bodyPr/>
        <a:lstStyle/>
        <a:p>
          <a:endParaRPr lang="es-CO"/>
        </a:p>
      </dgm:t>
    </dgm:pt>
    <dgm:pt modelId="{D5BE8B7A-A12C-4FFE-B852-47D30D482FB4}" type="sibTrans" cxnId="{0BF45EA1-7E1F-4E47-986C-5A34A59615E4}">
      <dgm:prSet/>
      <dgm:spPr/>
      <dgm:t>
        <a:bodyPr/>
        <a:lstStyle/>
        <a:p>
          <a:endParaRPr lang="es-CO"/>
        </a:p>
      </dgm:t>
    </dgm:pt>
    <dgm:pt modelId="{53E2E6FD-D801-45CE-977E-9AA96FC1FFAA}">
      <dgm:prSet phldrT="[Texto]"/>
      <dgm:spPr/>
      <dgm:t>
        <a:bodyPr/>
        <a:lstStyle/>
        <a:p>
          <a:r>
            <a:rPr lang="es-CO" dirty="0" smtClean="0"/>
            <a:t>Problemas</a:t>
          </a:r>
          <a:endParaRPr lang="es-CO" dirty="0"/>
        </a:p>
      </dgm:t>
    </dgm:pt>
    <dgm:pt modelId="{CE304C66-6A55-4EE8-BC87-3F74250EDE1E}" type="parTrans" cxnId="{94D4498B-0521-4071-84AD-D03BF74E68FC}">
      <dgm:prSet/>
      <dgm:spPr/>
      <dgm:t>
        <a:bodyPr/>
        <a:lstStyle/>
        <a:p>
          <a:endParaRPr lang="es-CO"/>
        </a:p>
      </dgm:t>
    </dgm:pt>
    <dgm:pt modelId="{040BD082-9565-4ADC-A557-29911416FFCF}" type="sibTrans" cxnId="{94D4498B-0521-4071-84AD-D03BF74E68FC}">
      <dgm:prSet/>
      <dgm:spPr/>
      <dgm:t>
        <a:bodyPr/>
        <a:lstStyle/>
        <a:p>
          <a:endParaRPr lang="es-CO"/>
        </a:p>
      </dgm:t>
    </dgm:pt>
    <dgm:pt modelId="{11736409-8671-48D3-8941-FA9B2A3053F5}">
      <dgm:prSet phldrT="[Texto]"/>
      <dgm:spPr/>
      <dgm:t>
        <a:bodyPr/>
        <a:lstStyle/>
        <a:p>
          <a:r>
            <a:rPr lang="es-CO" dirty="0" smtClean="0"/>
            <a:t>Inimputables</a:t>
          </a:r>
          <a:endParaRPr lang="es-CO" dirty="0"/>
        </a:p>
      </dgm:t>
    </dgm:pt>
    <dgm:pt modelId="{A863AAD0-9AC4-42FF-B1AB-3967B8B3D998}" type="parTrans" cxnId="{5BB8CEDB-CD32-4F26-ACE5-BE7A100D9AF6}">
      <dgm:prSet/>
      <dgm:spPr/>
      <dgm:t>
        <a:bodyPr/>
        <a:lstStyle/>
        <a:p>
          <a:endParaRPr lang="es-CO"/>
        </a:p>
      </dgm:t>
    </dgm:pt>
    <dgm:pt modelId="{16CD3F43-3E62-4812-83C1-F72997437F14}" type="sibTrans" cxnId="{5BB8CEDB-CD32-4F26-ACE5-BE7A100D9AF6}">
      <dgm:prSet/>
      <dgm:spPr/>
      <dgm:t>
        <a:bodyPr/>
        <a:lstStyle/>
        <a:p>
          <a:endParaRPr lang="es-CO"/>
        </a:p>
      </dgm:t>
    </dgm:pt>
    <dgm:pt modelId="{FC70C82D-B7EA-436E-95E8-49A38382389D}">
      <dgm:prSet/>
      <dgm:spPr/>
      <dgm:t>
        <a:bodyPr/>
        <a:lstStyle/>
        <a:p>
          <a:r>
            <a:rPr lang="es-CO" dirty="0" smtClean="0"/>
            <a:t>Ciudadanos, menores de edad</a:t>
          </a:r>
          <a:endParaRPr lang="es-CO" dirty="0"/>
        </a:p>
      </dgm:t>
    </dgm:pt>
    <dgm:pt modelId="{7DD55FD9-A6B4-4F20-AF55-CD39FBEC4ABC}" type="parTrans" cxnId="{8C2BABD9-BB0B-4B5B-B17D-9391363EC5B2}">
      <dgm:prSet/>
      <dgm:spPr/>
      <dgm:t>
        <a:bodyPr/>
        <a:lstStyle/>
        <a:p>
          <a:endParaRPr lang="es-CO"/>
        </a:p>
      </dgm:t>
    </dgm:pt>
    <dgm:pt modelId="{68EB4F21-DE2B-4C3D-A76F-7926F5084CC3}" type="sibTrans" cxnId="{8C2BABD9-BB0B-4B5B-B17D-9391363EC5B2}">
      <dgm:prSet/>
      <dgm:spPr/>
      <dgm:t>
        <a:bodyPr/>
        <a:lstStyle/>
        <a:p>
          <a:endParaRPr lang="es-CO"/>
        </a:p>
      </dgm:t>
    </dgm:pt>
    <dgm:pt modelId="{2E62B158-A394-4FEA-A7DB-EF13E6F615D8}">
      <dgm:prSet phldrT="[Texto]"/>
      <dgm:spPr/>
      <dgm:t>
        <a:bodyPr/>
        <a:lstStyle/>
        <a:p>
          <a:r>
            <a:rPr lang="es-CO" dirty="0" smtClean="0"/>
            <a:t>Menores, incapaces</a:t>
          </a:r>
          <a:endParaRPr lang="es-CO" dirty="0"/>
        </a:p>
      </dgm:t>
    </dgm:pt>
    <dgm:pt modelId="{7B55E35C-4FAB-4399-83E6-8328B3A2A60F}" type="parTrans" cxnId="{8D2FEE5C-1688-4F76-A5B5-65241B0738ED}">
      <dgm:prSet/>
      <dgm:spPr/>
      <dgm:t>
        <a:bodyPr/>
        <a:lstStyle/>
        <a:p>
          <a:endParaRPr lang="es-CO"/>
        </a:p>
      </dgm:t>
    </dgm:pt>
    <dgm:pt modelId="{F18359A2-E4E9-4FB4-9856-DD049F686878}" type="sibTrans" cxnId="{8D2FEE5C-1688-4F76-A5B5-65241B0738ED}">
      <dgm:prSet/>
      <dgm:spPr/>
      <dgm:t>
        <a:bodyPr/>
        <a:lstStyle/>
        <a:p>
          <a:endParaRPr lang="es-CO"/>
        </a:p>
      </dgm:t>
    </dgm:pt>
    <dgm:pt modelId="{DCFFC8D0-D57C-48F9-B37B-494112A68AB6}">
      <dgm:prSet/>
      <dgm:spPr/>
      <dgm:t>
        <a:bodyPr/>
        <a:lstStyle/>
        <a:p>
          <a:r>
            <a:rPr lang="es-CO" dirty="0" smtClean="0"/>
            <a:t>Políticas para reconocer, garantizar, prevenir y restablecer</a:t>
          </a:r>
          <a:endParaRPr lang="es-CO" dirty="0"/>
        </a:p>
      </dgm:t>
    </dgm:pt>
    <dgm:pt modelId="{8EFF8EF8-92FD-4544-9241-52B0DAC1612D}" type="parTrans" cxnId="{AF07EBE8-677A-4D45-AECD-122A77549901}">
      <dgm:prSet/>
      <dgm:spPr/>
      <dgm:t>
        <a:bodyPr/>
        <a:lstStyle/>
        <a:p>
          <a:endParaRPr lang="es-CO"/>
        </a:p>
      </dgm:t>
    </dgm:pt>
    <dgm:pt modelId="{0F531D99-2AF1-4DDB-ABDF-C7ACC9F7FADF}" type="sibTrans" cxnId="{AF07EBE8-677A-4D45-AECD-122A77549901}">
      <dgm:prSet/>
      <dgm:spPr/>
      <dgm:t>
        <a:bodyPr/>
        <a:lstStyle/>
        <a:p>
          <a:endParaRPr lang="es-CO"/>
        </a:p>
      </dgm:t>
    </dgm:pt>
    <dgm:pt modelId="{3498E082-1B66-4FAA-8B28-9A77987EC11A}">
      <dgm:prSet phldrT="[Texto]"/>
      <dgm:spPr/>
      <dgm:t>
        <a:bodyPr/>
        <a:lstStyle/>
        <a:p>
          <a:r>
            <a:rPr lang="es-CO" dirty="0" smtClean="0"/>
            <a:t>Políticas para prevenir o resolver problemas</a:t>
          </a:r>
          <a:endParaRPr lang="es-CO" dirty="0"/>
        </a:p>
      </dgm:t>
    </dgm:pt>
    <dgm:pt modelId="{37B1557C-2E74-4328-8E43-CE6C1A544C3A}" type="parTrans" cxnId="{9138B74C-F4CF-4DD8-AC80-01F3B005202F}">
      <dgm:prSet/>
      <dgm:spPr/>
      <dgm:t>
        <a:bodyPr/>
        <a:lstStyle/>
        <a:p>
          <a:endParaRPr lang="es-CO"/>
        </a:p>
      </dgm:t>
    </dgm:pt>
    <dgm:pt modelId="{49F9BC93-30DF-4F4C-ADE8-08214B94E2B2}" type="sibTrans" cxnId="{9138B74C-F4CF-4DD8-AC80-01F3B005202F}">
      <dgm:prSet/>
      <dgm:spPr/>
      <dgm:t>
        <a:bodyPr/>
        <a:lstStyle/>
        <a:p>
          <a:endParaRPr lang="es-CO"/>
        </a:p>
      </dgm:t>
    </dgm:pt>
    <dgm:pt modelId="{A4DA9715-D480-42A5-BCC6-8C05A8650DB3}">
      <dgm:prSet/>
      <dgm:spPr/>
      <dgm:t>
        <a:bodyPr/>
        <a:lstStyle/>
        <a:p>
          <a:r>
            <a:rPr lang="es-CO" dirty="0" smtClean="0"/>
            <a:t>Políticas corresponsables</a:t>
          </a:r>
          <a:endParaRPr lang="es-CO" dirty="0"/>
        </a:p>
      </dgm:t>
    </dgm:pt>
    <dgm:pt modelId="{1C8D4243-6032-415A-A88E-3A5F7A1A1859}" type="parTrans" cxnId="{3A1AED4C-2361-4F6B-AEC9-BE46CFD1C068}">
      <dgm:prSet/>
      <dgm:spPr/>
      <dgm:t>
        <a:bodyPr/>
        <a:lstStyle/>
        <a:p>
          <a:endParaRPr lang="es-CO"/>
        </a:p>
      </dgm:t>
    </dgm:pt>
    <dgm:pt modelId="{3981EF71-0267-49A3-A624-556A00F64F6F}" type="sibTrans" cxnId="{3A1AED4C-2361-4F6B-AEC9-BE46CFD1C068}">
      <dgm:prSet/>
      <dgm:spPr/>
      <dgm:t>
        <a:bodyPr/>
        <a:lstStyle/>
        <a:p>
          <a:endParaRPr lang="es-CO"/>
        </a:p>
      </dgm:t>
    </dgm:pt>
    <dgm:pt modelId="{ECD1243A-A3D6-4D46-A732-B9DC34738300}">
      <dgm:prSet phldrT="[Texto]"/>
      <dgm:spPr/>
      <dgm:t>
        <a:bodyPr/>
        <a:lstStyle/>
        <a:p>
          <a:r>
            <a:rPr lang="es-CO" dirty="0" smtClean="0"/>
            <a:t>Políticas subsidiarias</a:t>
          </a:r>
          <a:endParaRPr lang="es-CO" dirty="0"/>
        </a:p>
      </dgm:t>
    </dgm:pt>
    <dgm:pt modelId="{F4A946C0-5558-462F-B9F1-ACD83388599A}" type="parTrans" cxnId="{77B911F2-5239-46BC-AC9A-4EC4EA1AD95B}">
      <dgm:prSet/>
      <dgm:spPr/>
      <dgm:t>
        <a:bodyPr/>
        <a:lstStyle/>
        <a:p>
          <a:endParaRPr lang="es-CO"/>
        </a:p>
      </dgm:t>
    </dgm:pt>
    <dgm:pt modelId="{EF985E35-22FA-4E2A-95B9-754E3FDCDF27}" type="sibTrans" cxnId="{77B911F2-5239-46BC-AC9A-4EC4EA1AD95B}">
      <dgm:prSet/>
      <dgm:spPr/>
      <dgm:t>
        <a:bodyPr/>
        <a:lstStyle/>
        <a:p>
          <a:endParaRPr lang="es-CO"/>
        </a:p>
      </dgm:t>
    </dgm:pt>
    <dgm:pt modelId="{B43A215A-2BAF-48B6-B025-EA7193234DF5}">
      <dgm:prSet/>
      <dgm:spPr/>
      <dgm:t>
        <a:bodyPr/>
        <a:lstStyle/>
        <a:p>
          <a:r>
            <a:rPr lang="es-CO" dirty="0" smtClean="0"/>
            <a:t>Garantía de derechos</a:t>
          </a:r>
          <a:endParaRPr lang="es-CO" dirty="0"/>
        </a:p>
      </dgm:t>
    </dgm:pt>
    <dgm:pt modelId="{3A91D336-0D9F-4726-96ED-41CC693C7CF9}" type="parTrans" cxnId="{04E72869-09FB-4BDA-BE61-5ED6D0A41616}">
      <dgm:prSet/>
      <dgm:spPr/>
      <dgm:t>
        <a:bodyPr/>
        <a:lstStyle/>
        <a:p>
          <a:endParaRPr lang="es-CO"/>
        </a:p>
      </dgm:t>
    </dgm:pt>
    <dgm:pt modelId="{1EB0D135-C58E-4B81-B761-2F76A8ABBC74}" type="sibTrans" cxnId="{04E72869-09FB-4BDA-BE61-5ED6D0A41616}">
      <dgm:prSet/>
      <dgm:spPr/>
      <dgm:t>
        <a:bodyPr/>
        <a:lstStyle/>
        <a:p>
          <a:endParaRPr lang="es-CO"/>
        </a:p>
      </dgm:t>
    </dgm:pt>
    <dgm:pt modelId="{0C736215-A10A-4FEF-BFC8-F75FCB06CBEE}" type="pres">
      <dgm:prSet presAssocID="{B3D24A86-F285-4A8E-B016-9DD2894F90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CA70ED43-1B85-4B43-A4CF-1AECC9279FF0}" type="pres">
      <dgm:prSet presAssocID="{7F398BC7-40B4-47CF-81FF-BAED0DE4D06E}" presName="root" presStyleCnt="0"/>
      <dgm:spPr/>
    </dgm:pt>
    <dgm:pt modelId="{84B611E6-75B1-4056-9F1C-D2CF304DE446}" type="pres">
      <dgm:prSet presAssocID="{7F398BC7-40B4-47CF-81FF-BAED0DE4D06E}" presName="rootComposite" presStyleCnt="0"/>
      <dgm:spPr/>
    </dgm:pt>
    <dgm:pt modelId="{2D6071D0-E495-418B-9E1E-BC2C8C7B2087}" type="pres">
      <dgm:prSet presAssocID="{7F398BC7-40B4-47CF-81FF-BAED0DE4D06E}" presName="rootText" presStyleLbl="node1" presStyleIdx="0" presStyleCnt="2" custScaleX="247917"/>
      <dgm:spPr/>
      <dgm:t>
        <a:bodyPr/>
        <a:lstStyle/>
        <a:p>
          <a:endParaRPr lang="es-CO"/>
        </a:p>
      </dgm:t>
    </dgm:pt>
    <dgm:pt modelId="{69962FC7-0872-4C50-8F1E-F2525E70678D}" type="pres">
      <dgm:prSet presAssocID="{7F398BC7-40B4-47CF-81FF-BAED0DE4D06E}" presName="rootConnector" presStyleLbl="node1" presStyleIdx="0" presStyleCnt="2"/>
      <dgm:spPr/>
      <dgm:t>
        <a:bodyPr/>
        <a:lstStyle/>
        <a:p>
          <a:endParaRPr lang="es-CO"/>
        </a:p>
      </dgm:t>
    </dgm:pt>
    <dgm:pt modelId="{9BE1D56C-EC35-4B76-B967-FE5B258F4C52}" type="pres">
      <dgm:prSet presAssocID="{7F398BC7-40B4-47CF-81FF-BAED0DE4D06E}" presName="childShape" presStyleCnt="0"/>
      <dgm:spPr/>
    </dgm:pt>
    <dgm:pt modelId="{C5B02981-078C-4573-94AD-C6787B7BF425}" type="pres">
      <dgm:prSet presAssocID="{4F826B5B-AD83-4C97-80A7-3D07D823AFC5}" presName="Name13" presStyleLbl="parChTrans1D2" presStyleIdx="0" presStyleCnt="11"/>
      <dgm:spPr/>
      <dgm:t>
        <a:bodyPr/>
        <a:lstStyle/>
        <a:p>
          <a:endParaRPr lang="es-CO"/>
        </a:p>
      </dgm:t>
    </dgm:pt>
    <dgm:pt modelId="{3803C0B5-9602-454B-BDFF-EA6666BBCB1E}" type="pres">
      <dgm:prSet presAssocID="{4B4F4177-B2D1-4EE8-ACEF-5AB9AE6EB09F}" presName="childText" presStyleLbl="bgAcc1" presStyleIdx="0" presStyleCnt="11" custScaleX="1753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FEBDC54-4C09-4E59-9206-EE3D8C25793F}" type="pres">
      <dgm:prSet presAssocID="{0131DF08-5CFC-4E02-8CE3-35BE16B0AE07}" presName="Name13" presStyleLbl="parChTrans1D2" presStyleIdx="1" presStyleCnt="11"/>
      <dgm:spPr/>
      <dgm:t>
        <a:bodyPr/>
        <a:lstStyle/>
        <a:p>
          <a:endParaRPr lang="es-CO"/>
        </a:p>
      </dgm:t>
    </dgm:pt>
    <dgm:pt modelId="{054D84CD-AC2B-4018-B065-CB24CB571D24}" type="pres">
      <dgm:prSet presAssocID="{257968DC-D70F-4C14-BBF6-2EF821C955F1}" presName="childText" presStyleLbl="bgAcc1" presStyleIdx="1" presStyleCnt="11" custScaleX="1753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61590C-1209-4836-B17F-583994DFA074}" type="pres">
      <dgm:prSet presAssocID="{7DD55FD9-A6B4-4F20-AF55-CD39FBEC4ABC}" presName="Name13" presStyleLbl="parChTrans1D2" presStyleIdx="2" presStyleCnt="11"/>
      <dgm:spPr/>
      <dgm:t>
        <a:bodyPr/>
        <a:lstStyle/>
        <a:p>
          <a:endParaRPr lang="es-CO"/>
        </a:p>
      </dgm:t>
    </dgm:pt>
    <dgm:pt modelId="{AC0BB663-BC36-4D4B-8178-FA16633252B7}" type="pres">
      <dgm:prSet presAssocID="{FC70C82D-B7EA-436E-95E8-49A38382389D}" presName="childText" presStyleLbl="bgAcc1" presStyleIdx="2" presStyleCnt="11" custScaleX="17592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97192F-CB82-4981-A592-75DF9D809F83}" type="pres">
      <dgm:prSet presAssocID="{8EFF8EF8-92FD-4544-9241-52B0DAC1612D}" presName="Name13" presStyleLbl="parChTrans1D2" presStyleIdx="3" presStyleCnt="11"/>
      <dgm:spPr/>
      <dgm:t>
        <a:bodyPr/>
        <a:lstStyle/>
        <a:p>
          <a:endParaRPr lang="es-CO"/>
        </a:p>
      </dgm:t>
    </dgm:pt>
    <dgm:pt modelId="{14492992-58FE-42D6-B768-5F62D2867A4F}" type="pres">
      <dgm:prSet presAssocID="{DCFFC8D0-D57C-48F9-B37B-494112A68AB6}" presName="childText" presStyleLbl="bgAcc1" presStyleIdx="3" presStyleCnt="11" custScaleX="17592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A5A71F0-0262-44AA-8079-4B893E638918}" type="pres">
      <dgm:prSet presAssocID="{1C8D4243-6032-415A-A88E-3A5F7A1A1859}" presName="Name13" presStyleLbl="parChTrans1D2" presStyleIdx="4" presStyleCnt="11"/>
      <dgm:spPr/>
      <dgm:t>
        <a:bodyPr/>
        <a:lstStyle/>
        <a:p>
          <a:endParaRPr lang="es-CO"/>
        </a:p>
      </dgm:t>
    </dgm:pt>
    <dgm:pt modelId="{E6E89D08-CD04-40F0-ABCB-E6739B39B5BE}" type="pres">
      <dgm:prSet presAssocID="{A4DA9715-D480-42A5-BCC6-8C05A8650DB3}" presName="childText" presStyleLbl="bgAcc1" presStyleIdx="4" presStyleCnt="11" custScaleX="17592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1D5310C-86FE-4393-A314-819F4DFE9664}" type="pres">
      <dgm:prSet presAssocID="{3A91D336-0D9F-4726-96ED-41CC693C7CF9}" presName="Name13" presStyleLbl="parChTrans1D2" presStyleIdx="5" presStyleCnt="11"/>
      <dgm:spPr/>
      <dgm:t>
        <a:bodyPr/>
        <a:lstStyle/>
        <a:p>
          <a:endParaRPr lang="es-CO"/>
        </a:p>
      </dgm:t>
    </dgm:pt>
    <dgm:pt modelId="{4F11CEC3-2542-494D-916E-AD1D125D6755}" type="pres">
      <dgm:prSet presAssocID="{B43A215A-2BAF-48B6-B025-EA7193234DF5}" presName="childText" presStyleLbl="bgAcc1" presStyleIdx="5" presStyleCnt="11" custScaleX="17592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79D77A-9ECE-44E4-9A4C-5A6137B78C0B}" type="pres">
      <dgm:prSet presAssocID="{94E8416F-9C63-44D7-96EA-A2526512617E}" presName="root" presStyleCnt="0"/>
      <dgm:spPr/>
    </dgm:pt>
    <dgm:pt modelId="{C45A3EB0-B6DE-4337-8D48-9C1C2821F2C2}" type="pres">
      <dgm:prSet presAssocID="{94E8416F-9C63-44D7-96EA-A2526512617E}" presName="rootComposite" presStyleCnt="0"/>
      <dgm:spPr/>
    </dgm:pt>
    <dgm:pt modelId="{F9EF38FE-1348-42D3-8BAA-BCF454BC9665}" type="pres">
      <dgm:prSet presAssocID="{94E8416F-9C63-44D7-96EA-A2526512617E}" presName="rootText" presStyleLbl="node1" presStyleIdx="1" presStyleCnt="2" custScaleX="250324"/>
      <dgm:spPr/>
      <dgm:t>
        <a:bodyPr/>
        <a:lstStyle/>
        <a:p>
          <a:endParaRPr lang="es-CO"/>
        </a:p>
      </dgm:t>
    </dgm:pt>
    <dgm:pt modelId="{4D59ADB8-4AEB-4FD5-9100-C6B507D21AE1}" type="pres">
      <dgm:prSet presAssocID="{94E8416F-9C63-44D7-96EA-A2526512617E}" presName="rootConnector" presStyleLbl="node1" presStyleIdx="1" presStyleCnt="2"/>
      <dgm:spPr/>
      <dgm:t>
        <a:bodyPr/>
        <a:lstStyle/>
        <a:p>
          <a:endParaRPr lang="es-CO"/>
        </a:p>
      </dgm:t>
    </dgm:pt>
    <dgm:pt modelId="{A380ADB0-EC09-4E44-B82E-F578E28B3A4C}" type="pres">
      <dgm:prSet presAssocID="{94E8416F-9C63-44D7-96EA-A2526512617E}" presName="childShape" presStyleCnt="0"/>
      <dgm:spPr/>
    </dgm:pt>
    <dgm:pt modelId="{2710ADA8-D681-4636-AA5A-944909343709}" type="pres">
      <dgm:prSet presAssocID="{CE304C66-6A55-4EE8-BC87-3F74250EDE1E}" presName="Name13" presStyleLbl="parChTrans1D2" presStyleIdx="6" presStyleCnt="11"/>
      <dgm:spPr/>
      <dgm:t>
        <a:bodyPr/>
        <a:lstStyle/>
        <a:p>
          <a:endParaRPr lang="es-CO"/>
        </a:p>
      </dgm:t>
    </dgm:pt>
    <dgm:pt modelId="{CE928886-1A82-40AD-8DD1-FE32A47EE780}" type="pres">
      <dgm:prSet presAssocID="{53E2E6FD-D801-45CE-977E-9AA96FC1FFAA}" presName="childText" presStyleLbl="bgAcc1" presStyleIdx="6" presStyleCnt="11" custScaleX="1890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1222E14-23B1-4479-9C93-A368DFB79414}" type="pres">
      <dgm:prSet presAssocID="{A863AAD0-9AC4-42FF-B1AB-3967B8B3D998}" presName="Name13" presStyleLbl="parChTrans1D2" presStyleIdx="7" presStyleCnt="11"/>
      <dgm:spPr/>
      <dgm:t>
        <a:bodyPr/>
        <a:lstStyle/>
        <a:p>
          <a:endParaRPr lang="es-CO"/>
        </a:p>
      </dgm:t>
    </dgm:pt>
    <dgm:pt modelId="{702530DB-0BB3-4795-80E1-032883EB842D}" type="pres">
      <dgm:prSet presAssocID="{11736409-8671-48D3-8941-FA9B2A3053F5}" presName="childText" presStyleLbl="bgAcc1" presStyleIdx="7" presStyleCnt="11" custScaleX="1890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C09E8B-2D3F-4D97-B237-89107042CABF}" type="pres">
      <dgm:prSet presAssocID="{7B55E35C-4FAB-4399-83E6-8328B3A2A60F}" presName="Name13" presStyleLbl="parChTrans1D2" presStyleIdx="8" presStyleCnt="11"/>
      <dgm:spPr/>
      <dgm:t>
        <a:bodyPr/>
        <a:lstStyle/>
        <a:p>
          <a:endParaRPr lang="es-CO"/>
        </a:p>
      </dgm:t>
    </dgm:pt>
    <dgm:pt modelId="{77AC7C62-F6FB-407C-8605-E80B2C6B8033}" type="pres">
      <dgm:prSet presAssocID="{2E62B158-A394-4FEA-A7DB-EF13E6F615D8}" presName="childText" presStyleLbl="bgAcc1" presStyleIdx="8" presStyleCnt="11" custScaleX="194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F91B357-4096-4DF3-9A7D-360E18D48668}" type="pres">
      <dgm:prSet presAssocID="{37B1557C-2E74-4328-8E43-CE6C1A544C3A}" presName="Name13" presStyleLbl="parChTrans1D2" presStyleIdx="9" presStyleCnt="11"/>
      <dgm:spPr/>
      <dgm:t>
        <a:bodyPr/>
        <a:lstStyle/>
        <a:p>
          <a:endParaRPr lang="es-CO"/>
        </a:p>
      </dgm:t>
    </dgm:pt>
    <dgm:pt modelId="{F2FC668D-F8DE-4676-9293-67A399681E2A}" type="pres">
      <dgm:prSet presAssocID="{3498E082-1B66-4FAA-8B28-9A77987EC11A}" presName="childText" presStyleLbl="bgAcc1" presStyleIdx="9" presStyleCnt="11" custScaleX="1890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435828-C621-469B-BF03-55F5CD835BA5}" type="pres">
      <dgm:prSet presAssocID="{F4A946C0-5558-462F-B9F1-ACD83388599A}" presName="Name13" presStyleLbl="parChTrans1D2" presStyleIdx="10" presStyleCnt="11"/>
      <dgm:spPr/>
      <dgm:t>
        <a:bodyPr/>
        <a:lstStyle/>
        <a:p>
          <a:endParaRPr lang="es-CO"/>
        </a:p>
      </dgm:t>
    </dgm:pt>
    <dgm:pt modelId="{C1D1CA18-2B34-4798-87C5-3E6665C1B69E}" type="pres">
      <dgm:prSet presAssocID="{ECD1243A-A3D6-4D46-A732-B9DC34738300}" presName="childText" presStyleLbl="bgAcc1" presStyleIdx="10" presStyleCnt="11" custScaleX="1890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D042804-DD0F-474D-BA55-DBBCCE724545}" type="presOf" srcId="{7B55E35C-4FAB-4399-83E6-8328B3A2A60F}" destId="{70C09E8B-2D3F-4D97-B237-89107042CABF}" srcOrd="0" destOrd="0" presId="urn:microsoft.com/office/officeart/2005/8/layout/hierarchy3"/>
    <dgm:cxn modelId="{006A76ED-5450-44A1-A624-1A4693EB450C}" type="presOf" srcId="{1C8D4243-6032-415A-A88E-3A5F7A1A1859}" destId="{BA5A71F0-0262-44AA-8079-4B893E638918}" srcOrd="0" destOrd="0" presId="urn:microsoft.com/office/officeart/2005/8/layout/hierarchy3"/>
    <dgm:cxn modelId="{B10C6983-D112-4119-A839-9247B24A12E9}" type="presOf" srcId="{11736409-8671-48D3-8941-FA9B2A3053F5}" destId="{702530DB-0BB3-4795-80E1-032883EB842D}" srcOrd="0" destOrd="0" presId="urn:microsoft.com/office/officeart/2005/8/layout/hierarchy3"/>
    <dgm:cxn modelId="{8D2FEE5C-1688-4F76-A5B5-65241B0738ED}" srcId="{94E8416F-9C63-44D7-96EA-A2526512617E}" destId="{2E62B158-A394-4FEA-A7DB-EF13E6F615D8}" srcOrd="2" destOrd="0" parTransId="{7B55E35C-4FAB-4399-83E6-8328B3A2A60F}" sibTransId="{F18359A2-E4E9-4FB4-9856-DD049F686878}"/>
    <dgm:cxn modelId="{85591425-81E3-4FFB-B8D8-B41E59987467}" type="presOf" srcId="{FC70C82D-B7EA-436E-95E8-49A38382389D}" destId="{AC0BB663-BC36-4D4B-8178-FA16633252B7}" srcOrd="0" destOrd="0" presId="urn:microsoft.com/office/officeart/2005/8/layout/hierarchy3"/>
    <dgm:cxn modelId="{CF303991-7CED-40D1-9C31-3A58201297C5}" type="presOf" srcId="{8EFF8EF8-92FD-4544-9241-52B0DAC1612D}" destId="{1A97192F-CB82-4981-A592-75DF9D809F83}" srcOrd="0" destOrd="0" presId="urn:microsoft.com/office/officeart/2005/8/layout/hierarchy3"/>
    <dgm:cxn modelId="{3A1AED4C-2361-4F6B-AEC9-BE46CFD1C068}" srcId="{7F398BC7-40B4-47CF-81FF-BAED0DE4D06E}" destId="{A4DA9715-D480-42A5-BCC6-8C05A8650DB3}" srcOrd="4" destOrd="0" parTransId="{1C8D4243-6032-415A-A88E-3A5F7A1A1859}" sibTransId="{3981EF71-0267-49A3-A624-556A00F64F6F}"/>
    <dgm:cxn modelId="{2FB88D11-5276-4A2B-A613-6C0B456A64B6}" srcId="{B3D24A86-F285-4A8E-B016-9DD2894F90E5}" destId="{7F398BC7-40B4-47CF-81FF-BAED0DE4D06E}" srcOrd="0" destOrd="0" parTransId="{AE21213A-CCBA-4DA6-B95E-4F8DCB463E12}" sibTransId="{D51B8A14-0C76-44DD-982A-918EA79E6046}"/>
    <dgm:cxn modelId="{76E8C1F6-3AEC-4D83-B067-A75CD92031BB}" type="presOf" srcId="{3498E082-1B66-4FAA-8B28-9A77987EC11A}" destId="{F2FC668D-F8DE-4676-9293-67A399681E2A}" srcOrd="0" destOrd="0" presId="urn:microsoft.com/office/officeart/2005/8/layout/hierarchy3"/>
    <dgm:cxn modelId="{E7CA6321-8F68-410D-8102-E94EB9B4FF4D}" type="presOf" srcId="{ECD1243A-A3D6-4D46-A732-B9DC34738300}" destId="{C1D1CA18-2B34-4798-87C5-3E6665C1B69E}" srcOrd="0" destOrd="0" presId="urn:microsoft.com/office/officeart/2005/8/layout/hierarchy3"/>
    <dgm:cxn modelId="{BAC2D5D3-AFF2-4119-889B-49C030FE2F48}" type="presOf" srcId="{0131DF08-5CFC-4E02-8CE3-35BE16B0AE07}" destId="{6FEBDC54-4C09-4E59-9206-EE3D8C25793F}" srcOrd="0" destOrd="0" presId="urn:microsoft.com/office/officeart/2005/8/layout/hierarchy3"/>
    <dgm:cxn modelId="{74475412-5747-442A-A158-E4D2C2B53D6F}" srcId="{7F398BC7-40B4-47CF-81FF-BAED0DE4D06E}" destId="{4B4F4177-B2D1-4EE8-ACEF-5AB9AE6EB09F}" srcOrd="0" destOrd="0" parTransId="{4F826B5B-AD83-4C97-80A7-3D07D823AFC5}" sibTransId="{A7CFD188-463B-4D8C-8B32-0C4BE6204E63}"/>
    <dgm:cxn modelId="{243B40BB-81D5-43BE-88BC-093C52D1694C}" type="presOf" srcId="{94E8416F-9C63-44D7-96EA-A2526512617E}" destId="{4D59ADB8-4AEB-4FD5-9100-C6B507D21AE1}" srcOrd="1" destOrd="0" presId="urn:microsoft.com/office/officeart/2005/8/layout/hierarchy3"/>
    <dgm:cxn modelId="{CF5EF37F-77BD-4483-ACD8-AE322CE322A2}" type="presOf" srcId="{7DD55FD9-A6B4-4F20-AF55-CD39FBEC4ABC}" destId="{2961590C-1209-4836-B17F-583994DFA074}" srcOrd="0" destOrd="0" presId="urn:microsoft.com/office/officeart/2005/8/layout/hierarchy3"/>
    <dgm:cxn modelId="{7A25E87C-F883-462F-8194-240E93FA7E71}" type="presOf" srcId="{CE304C66-6A55-4EE8-BC87-3F74250EDE1E}" destId="{2710ADA8-D681-4636-AA5A-944909343709}" srcOrd="0" destOrd="0" presId="urn:microsoft.com/office/officeart/2005/8/layout/hierarchy3"/>
    <dgm:cxn modelId="{9138B74C-F4CF-4DD8-AC80-01F3B005202F}" srcId="{94E8416F-9C63-44D7-96EA-A2526512617E}" destId="{3498E082-1B66-4FAA-8B28-9A77987EC11A}" srcOrd="3" destOrd="0" parTransId="{37B1557C-2E74-4328-8E43-CE6C1A544C3A}" sibTransId="{49F9BC93-30DF-4F4C-ADE8-08214B94E2B2}"/>
    <dgm:cxn modelId="{0F9CA6F2-D96B-429C-AD28-821422384C5D}" type="presOf" srcId="{A4DA9715-D480-42A5-BCC6-8C05A8650DB3}" destId="{E6E89D08-CD04-40F0-ABCB-E6739B39B5BE}" srcOrd="0" destOrd="0" presId="urn:microsoft.com/office/officeart/2005/8/layout/hierarchy3"/>
    <dgm:cxn modelId="{D408FBC3-33DE-471F-9BD7-9319EF2CB4BC}" type="presOf" srcId="{53E2E6FD-D801-45CE-977E-9AA96FC1FFAA}" destId="{CE928886-1A82-40AD-8DD1-FE32A47EE780}" srcOrd="0" destOrd="0" presId="urn:microsoft.com/office/officeart/2005/8/layout/hierarchy3"/>
    <dgm:cxn modelId="{0C579BFE-8743-498C-973C-DF0E167D0259}" type="presOf" srcId="{37B1557C-2E74-4328-8E43-CE6C1A544C3A}" destId="{8F91B357-4096-4DF3-9A7D-360E18D48668}" srcOrd="0" destOrd="0" presId="urn:microsoft.com/office/officeart/2005/8/layout/hierarchy3"/>
    <dgm:cxn modelId="{0BF45EA1-7E1F-4E47-986C-5A34A59615E4}" srcId="{B3D24A86-F285-4A8E-B016-9DD2894F90E5}" destId="{94E8416F-9C63-44D7-96EA-A2526512617E}" srcOrd="1" destOrd="0" parTransId="{5ACCCB80-5E15-4A42-81FE-8ABDFEC9F667}" sibTransId="{D5BE8B7A-A12C-4FFE-B852-47D30D482FB4}"/>
    <dgm:cxn modelId="{BF9AEBC9-87EE-48CA-A526-A9497F9F6A94}" type="presOf" srcId="{94E8416F-9C63-44D7-96EA-A2526512617E}" destId="{F9EF38FE-1348-42D3-8BAA-BCF454BC9665}" srcOrd="0" destOrd="0" presId="urn:microsoft.com/office/officeart/2005/8/layout/hierarchy3"/>
    <dgm:cxn modelId="{EE3A7BE9-783D-4488-A3D3-1B8BFF843C59}" type="presOf" srcId="{A863AAD0-9AC4-42FF-B1AB-3967B8B3D998}" destId="{11222E14-23B1-4479-9C93-A368DFB79414}" srcOrd="0" destOrd="0" presId="urn:microsoft.com/office/officeart/2005/8/layout/hierarchy3"/>
    <dgm:cxn modelId="{5D314311-32AF-49C1-9B02-F63E8DA8521C}" type="presOf" srcId="{B3D24A86-F285-4A8E-B016-9DD2894F90E5}" destId="{0C736215-A10A-4FEF-BFC8-F75FCB06CBEE}" srcOrd="0" destOrd="0" presId="urn:microsoft.com/office/officeart/2005/8/layout/hierarchy3"/>
    <dgm:cxn modelId="{0BD85978-C700-4527-BBBD-F4ED3AF1CDE8}" type="presOf" srcId="{257968DC-D70F-4C14-BBF6-2EF821C955F1}" destId="{054D84CD-AC2B-4018-B065-CB24CB571D24}" srcOrd="0" destOrd="0" presId="urn:microsoft.com/office/officeart/2005/8/layout/hierarchy3"/>
    <dgm:cxn modelId="{04E72869-09FB-4BDA-BE61-5ED6D0A41616}" srcId="{7F398BC7-40B4-47CF-81FF-BAED0DE4D06E}" destId="{B43A215A-2BAF-48B6-B025-EA7193234DF5}" srcOrd="5" destOrd="0" parTransId="{3A91D336-0D9F-4726-96ED-41CC693C7CF9}" sibTransId="{1EB0D135-C58E-4B81-B761-2F76A8ABBC74}"/>
    <dgm:cxn modelId="{8C2BABD9-BB0B-4B5B-B17D-9391363EC5B2}" srcId="{7F398BC7-40B4-47CF-81FF-BAED0DE4D06E}" destId="{FC70C82D-B7EA-436E-95E8-49A38382389D}" srcOrd="2" destOrd="0" parTransId="{7DD55FD9-A6B4-4F20-AF55-CD39FBEC4ABC}" sibTransId="{68EB4F21-DE2B-4C3D-A76F-7926F5084CC3}"/>
    <dgm:cxn modelId="{A1A1225B-5B78-4818-9DC6-C08075B206C5}" srcId="{7F398BC7-40B4-47CF-81FF-BAED0DE4D06E}" destId="{257968DC-D70F-4C14-BBF6-2EF821C955F1}" srcOrd="1" destOrd="0" parTransId="{0131DF08-5CFC-4E02-8CE3-35BE16B0AE07}" sibTransId="{C31FE94E-AFDE-4888-A41E-0C134AD54205}"/>
    <dgm:cxn modelId="{C392BCB8-6B21-4EB6-9FC6-0559DEF2C2CA}" type="presOf" srcId="{7F398BC7-40B4-47CF-81FF-BAED0DE4D06E}" destId="{2D6071D0-E495-418B-9E1E-BC2C8C7B2087}" srcOrd="0" destOrd="0" presId="urn:microsoft.com/office/officeart/2005/8/layout/hierarchy3"/>
    <dgm:cxn modelId="{A5AE3E66-EA05-4715-8A4F-C6D30C3D83ED}" type="presOf" srcId="{2E62B158-A394-4FEA-A7DB-EF13E6F615D8}" destId="{77AC7C62-F6FB-407C-8605-E80B2C6B8033}" srcOrd="0" destOrd="0" presId="urn:microsoft.com/office/officeart/2005/8/layout/hierarchy3"/>
    <dgm:cxn modelId="{526ADE8E-9256-432E-BF7B-B254E99A1CD5}" type="presOf" srcId="{7F398BC7-40B4-47CF-81FF-BAED0DE4D06E}" destId="{69962FC7-0872-4C50-8F1E-F2525E70678D}" srcOrd="1" destOrd="0" presId="urn:microsoft.com/office/officeart/2005/8/layout/hierarchy3"/>
    <dgm:cxn modelId="{5BB8CEDB-CD32-4F26-ACE5-BE7A100D9AF6}" srcId="{94E8416F-9C63-44D7-96EA-A2526512617E}" destId="{11736409-8671-48D3-8941-FA9B2A3053F5}" srcOrd="1" destOrd="0" parTransId="{A863AAD0-9AC4-42FF-B1AB-3967B8B3D998}" sibTransId="{16CD3F43-3E62-4812-83C1-F72997437F14}"/>
    <dgm:cxn modelId="{77B911F2-5239-46BC-AC9A-4EC4EA1AD95B}" srcId="{94E8416F-9C63-44D7-96EA-A2526512617E}" destId="{ECD1243A-A3D6-4D46-A732-B9DC34738300}" srcOrd="4" destOrd="0" parTransId="{F4A946C0-5558-462F-B9F1-ACD83388599A}" sibTransId="{EF985E35-22FA-4E2A-95B9-754E3FDCDF27}"/>
    <dgm:cxn modelId="{AF07EBE8-677A-4D45-AECD-122A77549901}" srcId="{7F398BC7-40B4-47CF-81FF-BAED0DE4D06E}" destId="{DCFFC8D0-D57C-48F9-B37B-494112A68AB6}" srcOrd="3" destOrd="0" parTransId="{8EFF8EF8-92FD-4544-9241-52B0DAC1612D}" sibTransId="{0F531D99-2AF1-4DDB-ABDF-C7ACC9F7FADF}"/>
    <dgm:cxn modelId="{E1DBF4E1-5D2F-42E0-9776-D3147AA2A17A}" type="presOf" srcId="{4B4F4177-B2D1-4EE8-ACEF-5AB9AE6EB09F}" destId="{3803C0B5-9602-454B-BDFF-EA6666BBCB1E}" srcOrd="0" destOrd="0" presId="urn:microsoft.com/office/officeart/2005/8/layout/hierarchy3"/>
    <dgm:cxn modelId="{94D4498B-0521-4071-84AD-D03BF74E68FC}" srcId="{94E8416F-9C63-44D7-96EA-A2526512617E}" destId="{53E2E6FD-D801-45CE-977E-9AA96FC1FFAA}" srcOrd="0" destOrd="0" parTransId="{CE304C66-6A55-4EE8-BC87-3F74250EDE1E}" sibTransId="{040BD082-9565-4ADC-A557-29911416FFCF}"/>
    <dgm:cxn modelId="{AEBB7032-CD1D-41FE-868F-01AA3C6FB167}" type="presOf" srcId="{3A91D336-0D9F-4726-96ED-41CC693C7CF9}" destId="{11D5310C-86FE-4393-A314-819F4DFE9664}" srcOrd="0" destOrd="0" presId="urn:microsoft.com/office/officeart/2005/8/layout/hierarchy3"/>
    <dgm:cxn modelId="{55E18A2D-8ED8-48D3-9CF2-C09E0C867A6D}" type="presOf" srcId="{F4A946C0-5558-462F-B9F1-ACD83388599A}" destId="{25435828-C621-469B-BF03-55F5CD835BA5}" srcOrd="0" destOrd="0" presId="urn:microsoft.com/office/officeart/2005/8/layout/hierarchy3"/>
    <dgm:cxn modelId="{F2F50BDB-EBD6-48A0-8449-291D3EEA834E}" type="presOf" srcId="{B43A215A-2BAF-48B6-B025-EA7193234DF5}" destId="{4F11CEC3-2542-494D-916E-AD1D125D6755}" srcOrd="0" destOrd="0" presId="urn:microsoft.com/office/officeart/2005/8/layout/hierarchy3"/>
    <dgm:cxn modelId="{FE2F3707-82CC-4EDC-A64A-F16EB282656C}" type="presOf" srcId="{DCFFC8D0-D57C-48F9-B37B-494112A68AB6}" destId="{14492992-58FE-42D6-B768-5F62D2867A4F}" srcOrd="0" destOrd="0" presId="urn:microsoft.com/office/officeart/2005/8/layout/hierarchy3"/>
    <dgm:cxn modelId="{B6DFF9D6-CA13-47BC-8870-025EC3642AB4}" type="presOf" srcId="{4F826B5B-AD83-4C97-80A7-3D07D823AFC5}" destId="{C5B02981-078C-4573-94AD-C6787B7BF425}" srcOrd="0" destOrd="0" presId="urn:microsoft.com/office/officeart/2005/8/layout/hierarchy3"/>
    <dgm:cxn modelId="{145F6188-C2B9-4A4B-AC52-8161DA28CEB9}" type="presParOf" srcId="{0C736215-A10A-4FEF-BFC8-F75FCB06CBEE}" destId="{CA70ED43-1B85-4B43-A4CF-1AECC9279FF0}" srcOrd="0" destOrd="0" presId="urn:microsoft.com/office/officeart/2005/8/layout/hierarchy3"/>
    <dgm:cxn modelId="{8CE4E795-89BF-49B0-9D60-537AA3E73BBF}" type="presParOf" srcId="{CA70ED43-1B85-4B43-A4CF-1AECC9279FF0}" destId="{84B611E6-75B1-4056-9F1C-D2CF304DE446}" srcOrd="0" destOrd="0" presId="urn:microsoft.com/office/officeart/2005/8/layout/hierarchy3"/>
    <dgm:cxn modelId="{9E364B48-BEA6-42E4-9980-7D469E05E499}" type="presParOf" srcId="{84B611E6-75B1-4056-9F1C-D2CF304DE446}" destId="{2D6071D0-E495-418B-9E1E-BC2C8C7B2087}" srcOrd="0" destOrd="0" presId="urn:microsoft.com/office/officeart/2005/8/layout/hierarchy3"/>
    <dgm:cxn modelId="{C85FB8E0-FBED-4A32-AA60-3754AF55E19C}" type="presParOf" srcId="{84B611E6-75B1-4056-9F1C-D2CF304DE446}" destId="{69962FC7-0872-4C50-8F1E-F2525E70678D}" srcOrd="1" destOrd="0" presId="urn:microsoft.com/office/officeart/2005/8/layout/hierarchy3"/>
    <dgm:cxn modelId="{83A0C537-14BC-429D-86E7-2044EEF7776A}" type="presParOf" srcId="{CA70ED43-1B85-4B43-A4CF-1AECC9279FF0}" destId="{9BE1D56C-EC35-4B76-B967-FE5B258F4C52}" srcOrd="1" destOrd="0" presId="urn:microsoft.com/office/officeart/2005/8/layout/hierarchy3"/>
    <dgm:cxn modelId="{5DA2D5A5-F224-402B-898B-CA3BB61040F0}" type="presParOf" srcId="{9BE1D56C-EC35-4B76-B967-FE5B258F4C52}" destId="{C5B02981-078C-4573-94AD-C6787B7BF425}" srcOrd="0" destOrd="0" presId="urn:microsoft.com/office/officeart/2005/8/layout/hierarchy3"/>
    <dgm:cxn modelId="{9D6D920D-CB9E-43B9-AB2B-39B9FE64127C}" type="presParOf" srcId="{9BE1D56C-EC35-4B76-B967-FE5B258F4C52}" destId="{3803C0B5-9602-454B-BDFF-EA6666BBCB1E}" srcOrd="1" destOrd="0" presId="urn:microsoft.com/office/officeart/2005/8/layout/hierarchy3"/>
    <dgm:cxn modelId="{5598ABAB-E2FA-4523-8F61-C59BC0ABCE0E}" type="presParOf" srcId="{9BE1D56C-EC35-4B76-B967-FE5B258F4C52}" destId="{6FEBDC54-4C09-4E59-9206-EE3D8C25793F}" srcOrd="2" destOrd="0" presId="urn:microsoft.com/office/officeart/2005/8/layout/hierarchy3"/>
    <dgm:cxn modelId="{98FFCF3F-126F-4A04-B3FE-0FCE077DA774}" type="presParOf" srcId="{9BE1D56C-EC35-4B76-B967-FE5B258F4C52}" destId="{054D84CD-AC2B-4018-B065-CB24CB571D24}" srcOrd="3" destOrd="0" presId="urn:microsoft.com/office/officeart/2005/8/layout/hierarchy3"/>
    <dgm:cxn modelId="{588F652B-663B-4238-A1EF-90365855E0D0}" type="presParOf" srcId="{9BE1D56C-EC35-4B76-B967-FE5B258F4C52}" destId="{2961590C-1209-4836-B17F-583994DFA074}" srcOrd="4" destOrd="0" presId="urn:microsoft.com/office/officeart/2005/8/layout/hierarchy3"/>
    <dgm:cxn modelId="{9CA3633C-3A0C-460C-A649-E7EE8BB495EE}" type="presParOf" srcId="{9BE1D56C-EC35-4B76-B967-FE5B258F4C52}" destId="{AC0BB663-BC36-4D4B-8178-FA16633252B7}" srcOrd="5" destOrd="0" presId="urn:microsoft.com/office/officeart/2005/8/layout/hierarchy3"/>
    <dgm:cxn modelId="{90D604D3-C26D-4C48-9234-6C8BFE95B779}" type="presParOf" srcId="{9BE1D56C-EC35-4B76-B967-FE5B258F4C52}" destId="{1A97192F-CB82-4981-A592-75DF9D809F83}" srcOrd="6" destOrd="0" presId="urn:microsoft.com/office/officeart/2005/8/layout/hierarchy3"/>
    <dgm:cxn modelId="{CE0671D5-3AAB-467E-969A-A549E5821103}" type="presParOf" srcId="{9BE1D56C-EC35-4B76-B967-FE5B258F4C52}" destId="{14492992-58FE-42D6-B768-5F62D2867A4F}" srcOrd="7" destOrd="0" presId="urn:microsoft.com/office/officeart/2005/8/layout/hierarchy3"/>
    <dgm:cxn modelId="{ED161C20-1FD9-445F-A00D-545E17B9ABBC}" type="presParOf" srcId="{9BE1D56C-EC35-4B76-B967-FE5B258F4C52}" destId="{BA5A71F0-0262-44AA-8079-4B893E638918}" srcOrd="8" destOrd="0" presId="urn:microsoft.com/office/officeart/2005/8/layout/hierarchy3"/>
    <dgm:cxn modelId="{B0C99677-38B9-495E-AD90-6FFE78161237}" type="presParOf" srcId="{9BE1D56C-EC35-4B76-B967-FE5B258F4C52}" destId="{E6E89D08-CD04-40F0-ABCB-E6739B39B5BE}" srcOrd="9" destOrd="0" presId="urn:microsoft.com/office/officeart/2005/8/layout/hierarchy3"/>
    <dgm:cxn modelId="{7A2CC003-EE5D-483F-BED5-04ABDEC60DD9}" type="presParOf" srcId="{9BE1D56C-EC35-4B76-B967-FE5B258F4C52}" destId="{11D5310C-86FE-4393-A314-819F4DFE9664}" srcOrd="10" destOrd="0" presId="urn:microsoft.com/office/officeart/2005/8/layout/hierarchy3"/>
    <dgm:cxn modelId="{7D7A3B34-7FC4-40DA-B2B0-F5DFC0BB5680}" type="presParOf" srcId="{9BE1D56C-EC35-4B76-B967-FE5B258F4C52}" destId="{4F11CEC3-2542-494D-916E-AD1D125D6755}" srcOrd="11" destOrd="0" presId="urn:microsoft.com/office/officeart/2005/8/layout/hierarchy3"/>
    <dgm:cxn modelId="{25F2F5A1-A28A-48EC-A776-92639EAACAF1}" type="presParOf" srcId="{0C736215-A10A-4FEF-BFC8-F75FCB06CBEE}" destId="{0A79D77A-9ECE-44E4-9A4C-5A6137B78C0B}" srcOrd="1" destOrd="0" presId="urn:microsoft.com/office/officeart/2005/8/layout/hierarchy3"/>
    <dgm:cxn modelId="{E6FF1D24-EDAF-40D8-ACCA-824CDFA9FDAD}" type="presParOf" srcId="{0A79D77A-9ECE-44E4-9A4C-5A6137B78C0B}" destId="{C45A3EB0-B6DE-4337-8D48-9C1C2821F2C2}" srcOrd="0" destOrd="0" presId="urn:microsoft.com/office/officeart/2005/8/layout/hierarchy3"/>
    <dgm:cxn modelId="{3F64DCD7-2733-4F9C-80EF-62085A6FFC2A}" type="presParOf" srcId="{C45A3EB0-B6DE-4337-8D48-9C1C2821F2C2}" destId="{F9EF38FE-1348-42D3-8BAA-BCF454BC9665}" srcOrd="0" destOrd="0" presId="urn:microsoft.com/office/officeart/2005/8/layout/hierarchy3"/>
    <dgm:cxn modelId="{EA251B6E-93FC-4BDA-9549-06AE7729F1E5}" type="presParOf" srcId="{C45A3EB0-B6DE-4337-8D48-9C1C2821F2C2}" destId="{4D59ADB8-4AEB-4FD5-9100-C6B507D21AE1}" srcOrd="1" destOrd="0" presId="urn:microsoft.com/office/officeart/2005/8/layout/hierarchy3"/>
    <dgm:cxn modelId="{9DAAA3F4-E593-4F5F-9DE4-472721D48C01}" type="presParOf" srcId="{0A79D77A-9ECE-44E4-9A4C-5A6137B78C0B}" destId="{A380ADB0-EC09-4E44-B82E-F578E28B3A4C}" srcOrd="1" destOrd="0" presId="urn:microsoft.com/office/officeart/2005/8/layout/hierarchy3"/>
    <dgm:cxn modelId="{4CD8E30A-E9FA-4D2C-B2D8-08AA446768F1}" type="presParOf" srcId="{A380ADB0-EC09-4E44-B82E-F578E28B3A4C}" destId="{2710ADA8-D681-4636-AA5A-944909343709}" srcOrd="0" destOrd="0" presId="urn:microsoft.com/office/officeart/2005/8/layout/hierarchy3"/>
    <dgm:cxn modelId="{AFADC833-72D4-4FD6-A09F-7A160CD4F89A}" type="presParOf" srcId="{A380ADB0-EC09-4E44-B82E-F578E28B3A4C}" destId="{CE928886-1A82-40AD-8DD1-FE32A47EE780}" srcOrd="1" destOrd="0" presId="urn:microsoft.com/office/officeart/2005/8/layout/hierarchy3"/>
    <dgm:cxn modelId="{67E7CA17-441E-48E0-B57F-9613ECFB4DB4}" type="presParOf" srcId="{A380ADB0-EC09-4E44-B82E-F578E28B3A4C}" destId="{11222E14-23B1-4479-9C93-A368DFB79414}" srcOrd="2" destOrd="0" presId="urn:microsoft.com/office/officeart/2005/8/layout/hierarchy3"/>
    <dgm:cxn modelId="{7932516C-7EE3-4EA8-90DC-ED3AED0A8F05}" type="presParOf" srcId="{A380ADB0-EC09-4E44-B82E-F578E28B3A4C}" destId="{702530DB-0BB3-4795-80E1-032883EB842D}" srcOrd="3" destOrd="0" presId="urn:microsoft.com/office/officeart/2005/8/layout/hierarchy3"/>
    <dgm:cxn modelId="{15A838E7-BFC2-4D68-9187-14777EF1D90E}" type="presParOf" srcId="{A380ADB0-EC09-4E44-B82E-F578E28B3A4C}" destId="{70C09E8B-2D3F-4D97-B237-89107042CABF}" srcOrd="4" destOrd="0" presId="urn:microsoft.com/office/officeart/2005/8/layout/hierarchy3"/>
    <dgm:cxn modelId="{906D2410-FA77-4008-9150-2C7F247CDE54}" type="presParOf" srcId="{A380ADB0-EC09-4E44-B82E-F578E28B3A4C}" destId="{77AC7C62-F6FB-407C-8605-E80B2C6B8033}" srcOrd="5" destOrd="0" presId="urn:microsoft.com/office/officeart/2005/8/layout/hierarchy3"/>
    <dgm:cxn modelId="{58A18637-1344-4734-ADF5-EA21385E4E19}" type="presParOf" srcId="{A380ADB0-EC09-4E44-B82E-F578E28B3A4C}" destId="{8F91B357-4096-4DF3-9A7D-360E18D48668}" srcOrd="6" destOrd="0" presId="urn:microsoft.com/office/officeart/2005/8/layout/hierarchy3"/>
    <dgm:cxn modelId="{5CB4220A-2E9E-42CD-9C68-2F03ACA755F6}" type="presParOf" srcId="{A380ADB0-EC09-4E44-B82E-F578E28B3A4C}" destId="{F2FC668D-F8DE-4676-9293-67A399681E2A}" srcOrd="7" destOrd="0" presId="urn:microsoft.com/office/officeart/2005/8/layout/hierarchy3"/>
    <dgm:cxn modelId="{331B2A6A-67C5-4BF9-B109-7998E93D81FC}" type="presParOf" srcId="{A380ADB0-EC09-4E44-B82E-F578E28B3A4C}" destId="{25435828-C621-469B-BF03-55F5CD835BA5}" srcOrd="8" destOrd="0" presId="urn:microsoft.com/office/officeart/2005/8/layout/hierarchy3"/>
    <dgm:cxn modelId="{46A8F1D2-171C-450F-944E-2224DE860F13}" type="presParOf" srcId="{A380ADB0-EC09-4E44-B82E-F578E28B3A4C}" destId="{C1D1CA18-2B34-4798-87C5-3E6665C1B69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81FB0-EBC0-417C-9E72-159C2583B40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B27A2C0-96AB-4D9E-9781-DA797C06CE56}">
      <dgm:prSet phldrT="[Texto]"/>
      <dgm:spPr>
        <a:solidFill>
          <a:srgbClr val="FF0000"/>
        </a:solidFill>
      </dgm:spPr>
      <dgm:t>
        <a:bodyPr/>
        <a:lstStyle/>
        <a:p>
          <a:r>
            <a:rPr lang="es-CO" dirty="0" smtClean="0"/>
            <a:t>MONITOREO</a:t>
          </a:r>
          <a:endParaRPr lang="es-CO" dirty="0"/>
        </a:p>
      </dgm:t>
    </dgm:pt>
    <dgm:pt modelId="{838AB506-B812-4D35-8A5F-30BACDA61B05}" type="parTrans" cxnId="{1715B57A-C37C-4DFB-8F75-AA0AF26C2D55}">
      <dgm:prSet/>
      <dgm:spPr/>
      <dgm:t>
        <a:bodyPr/>
        <a:lstStyle/>
        <a:p>
          <a:endParaRPr lang="es-CO"/>
        </a:p>
      </dgm:t>
    </dgm:pt>
    <dgm:pt modelId="{D71D35C6-DEEA-4E8D-96A7-83D32A17C2DA}" type="sibTrans" cxnId="{1715B57A-C37C-4DFB-8F75-AA0AF26C2D55}">
      <dgm:prSet/>
      <dgm:spPr/>
      <dgm:t>
        <a:bodyPr/>
        <a:lstStyle/>
        <a:p>
          <a:endParaRPr lang="es-CO"/>
        </a:p>
      </dgm:t>
    </dgm:pt>
    <dgm:pt modelId="{F7847694-BBAD-4319-A095-AF04A5EC95F4}">
      <dgm:prSet phldrT="[Texto]" custT="1"/>
      <dgm:spPr/>
      <dgm:t>
        <a:bodyPr/>
        <a:lstStyle/>
        <a:p>
          <a:pPr algn="just"/>
          <a:r>
            <a:rPr lang="es-CO" sz="1000" dirty="0" smtClean="0"/>
            <a:t>Proceso básico a través del cual se </a:t>
          </a:r>
          <a:r>
            <a:rPr lang="es-CO" sz="1000" b="1" dirty="0" smtClean="0">
              <a:solidFill>
                <a:srgbClr val="FF0000"/>
              </a:solidFill>
            </a:rPr>
            <a:t>recolecta, procesa, consolida, verifica y analiza información periódica </a:t>
          </a:r>
          <a:r>
            <a:rPr lang="es-CO" sz="1000" dirty="0" smtClean="0"/>
            <a:t>relacionada con la ejecución la política. </a:t>
          </a:r>
        </a:p>
        <a:p>
          <a:pPr algn="just"/>
          <a:r>
            <a:rPr lang="es-CO" sz="1000" dirty="0" smtClean="0"/>
            <a:t>Permite efectuar la </a:t>
          </a:r>
          <a:r>
            <a:rPr lang="es-CO" sz="1000" b="1" dirty="0" smtClean="0">
              <a:solidFill>
                <a:srgbClr val="FF0000"/>
              </a:solidFill>
            </a:rPr>
            <a:t>observación del avance </a:t>
          </a:r>
          <a:r>
            <a:rPr lang="es-CO" sz="1000" dirty="0" smtClean="0"/>
            <a:t>en la implementación y ejecución de las medidas, el logro de las metas propuestas, el cumplimiento de los supuestos y de las proyecciones que soportan la política y de los resultados alcanzados, para </a:t>
          </a:r>
          <a:r>
            <a:rPr lang="es-CO" sz="1000" b="1" dirty="0" smtClean="0">
              <a:solidFill>
                <a:srgbClr val="FF0000"/>
              </a:solidFill>
            </a:rPr>
            <a:t>identificar a tiempo debilidades y fortalezas, amenazas y oportunidades, logros y retrasos, anomalías y cambios externos.</a:t>
          </a:r>
          <a:endParaRPr lang="es-CO" sz="1000" b="1" dirty="0">
            <a:solidFill>
              <a:srgbClr val="FF0000"/>
            </a:solidFill>
          </a:endParaRPr>
        </a:p>
      </dgm:t>
    </dgm:pt>
    <dgm:pt modelId="{0DE9FCB5-C09B-4539-8A74-E6272404A913}" type="parTrans" cxnId="{ECB30CD6-57CE-4491-B838-C5E327B6862D}">
      <dgm:prSet/>
      <dgm:spPr/>
      <dgm:t>
        <a:bodyPr/>
        <a:lstStyle/>
        <a:p>
          <a:endParaRPr lang="es-CO"/>
        </a:p>
      </dgm:t>
    </dgm:pt>
    <dgm:pt modelId="{ABA049F1-62A9-42CE-84FF-8B5A8A3B9B8F}" type="sibTrans" cxnId="{ECB30CD6-57CE-4491-B838-C5E327B6862D}">
      <dgm:prSet/>
      <dgm:spPr/>
      <dgm:t>
        <a:bodyPr/>
        <a:lstStyle/>
        <a:p>
          <a:endParaRPr lang="es-CO"/>
        </a:p>
      </dgm:t>
    </dgm:pt>
    <dgm:pt modelId="{61434FC9-4F46-4BE1-B2C3-698065C178D6}">
      <dgm:prSet phldrT="[Texto]"/>
      <dgm:spPr>
        <a:solidFill>
          <a:srgbClr val="00B050"/>
        </a:solidFill>
      </dgm:spPr>
      <dgm:t>
        <a:bodyPr/>
        <a:lstStyle/>
        <a:p>
          <a:r>
            <a:rPr lang="es-CO" dirty="0" smtClean="0"/>
            <a:t>SEGUIMIENTO</a:t>
          </a:r>
          <a:endParaRPr lang="es-CO" dirty="0"/>
        </a:p>
      </dgm:t>
    </dgm:pt>
    <dgm:pt modelId="{05D62FB4-B0DC-402B-836D-F816B1E656B7}" type="parTrans" cxnId="{034BCBBC-7E96-4930-B070-DD1573C00EC1}">
      <dgm:prSet/>
      <dgm:spPr/>
      <dgm:t>
        <a:bodyPr/>
        <a:lstStyle/>
        <a:p>
          <a:endParaRPr lang="es-CO"/>
        </a:p>
      </dgm:t>
    </dgm:pt>
    <dgm:pt modelId="{FB8401D7-A11E-4829-93DA-66110F5A7857}" type="sibTrans" cxnId="{034BCBBC-7E96-4930-B070-DD1573C00EC1}">
      <dgm:prSet/>
      <dgm:spPr/>
      <dgm:t>
        <a:bodyPr/>
        <a:lstStyle/>
        <a:p>
          <a:endParaRPr lang="es-CO"/>
        </a:p>
      </dgm:t>
    </dgm:pt>
    <dgm:pt modelId="{93FC28C1-1288-4754-8ECF-AB2B65C86E28}">
      <dgm:prSet phldrT="[Texto]"/>
      <dgm:spPr/>
      <dgm:t>
        <a:bodyPr/>
        <a:lstStyle/>
        <a:p>
          <a:pPr algn="just"/>
          <a:r>
            <a:rPr lang="es-CO" b="1" dirty="0" smtClean="0">
              <a:solidFill>
                <a:srgbClr val="FF0000"/>
              </a:solidFill>
            </a:rPr>
            <a:t>Proceso intermedio</a:t>
          </a:r>
          <a:r>
            <a:rPr lang="es-CO" dirty="0" smtClean="0"/>
            <a:t> que incorpora información periódica obtenida del monitoreo a una serie de tiempo para su </a:t>
          </a:r>
          <a:r>
            <a:rPr lang="es-CO" b="1" dirty="0" smtClean="0">
              <a:solidFill>
                <a:srgbClr val="FF0000"/>
              </a:solidFill>
            </a:rPr>
            <a:t>análisis estacional  </a:t>
          </a:r>
          <a:r>
            <a:rPr lang="es-CO" dirty="0" smtClean="0"/>
            <a:t>y su confrontación con indicadores trazadores  y de resultado propuestos en la política; </a:t>
          </a:r>
          <a:r>
            <a:rPr lang="es-CO" b="1" dirty="0" smtClean="0">
              <a:solidFill>
                <a:srgbClr val="FF0000"/>
              </a:solidFill>
            </a:rPr>
            <a:t>analiza efectos inmediatos de las medidas adoptadas y proyecta comportamientos para anticipar posibles resultados</a:t>
          </a:r>
          <a:r>
            <a:rPr lang="es-CO" dirty="0" smtClean="0"/>
            <a:t>. Explica resultados intermedios y </a:t>
          </a:r>
          <a:r>
            <a:rPr lang="es-CO" b="1" dirty="0" smtClean="0">
              <a:solidFill>
                <a:srgbClr val="FF0000"/>
              </a:solidFill>
            </a:rPr>
            <a:t>propone ajustes o modificaciones a la política</a:t>
          </a:r>
          <a:r>
            <a:rPr lang="es-CO" dirty="0" smtClean="0"/>
            <a:t>. </a:t>
          </a:r>
          <a:endParaRPr lang="es-CO" dirty="0"/>
        </a:p>
      </dgm:t>
    </dgm:pt>
    <dgm:pt modelId="{0043C2A6-BC7A-429A-852B-02166FD8AABD}" type="parTrans" cxnId="{69FCA7C5-9985-4EBA-803A-49DBBCC572E6}">
      <dgm:prSet/>
      <dgm:spPr/>
      <dgm:t>
        <a:bodyPr/>
        <a:lstStyle/>
        <a:p>
          <a:endParaRPr lang="es-CO"/>
        </a:p>
      </dgm:t>
    </dgm:pt>
    <dgm:pt modelId="{770EBDE1-DEED-4065-A90E-913626697888}" type="sibTrans" cxnId="{69FCA7C5-9985-4EBA-803A-49DBBCC572E6}">
      <dgm:prSet/>
      <dgm:spPr/>
      <dgm:t>
        <a:bodyPr/>
        <a:lstStyle/>
        <a:p>
          <a:endParaRPr lang="es-CO"/>
        </a:p>
      </dgm:t>
    </dgm:pt>
    <dgm:pt modelId="{864F6378-796B-4765-AF3C-CE34F08F1D8A}">
      <dgm:prSet phldrT="[Texto]"/>
      <dgm:spPr/>
      <dgm:t>
        <a:bodyPr/>
        <a:lstStyle/>
        <a:p>
          <a:r>
            <a:rPr lang="es-CO" dirty="0" smtClean="0"/>
            <a:t>EVALUACIÓN</a:t>
          </a:r>
          <a:endParaRPr lang="es-CO" dirty="0"/>
        </a:p>
      </dgm:t>
    </dgm:pt>
    <dgm:pt modelId="{EB6A14AA-5A10-4D5D-9173-B86A4E3D46BF}" type="parTrans" cxnId="{97CE8A27-D813-4E88-85AE-0DEA7C29B9E2}">
      <dgm:prSet/>
      <dgm:spPr/>
      <dgm:t>
        <a:bodyPr/>
        <a:lstStyle/>
        <a:p>
          <a:endParaRPr lang="es-CO"/>
        </a:p>
      </dgm:t>
    </dgm:pt>
    <dgm:pt modelId="{846EB7E5-2DCD-4A00-8A1A-84D90A42F88D}" type="sibTrans" cxnId="{97CE8A27-D813-4E88-85AE-0DEA7C29B9E2}">
      <dgm:prSet/>
      <dgm:spPr/>
      <dgm:t>
        <a:bodyPr/>
        <a:lstStyle/>
        <a:p>
          <a:endParaRPr lang="es-CO"/>
        </a:p>
      </dgm:t>
    </dgm:pt>
    <dgm:pt modelId="{B49C344E-9A71-4166-B973-3D4C09141478}">
      <dgm:prSet phldrT="[Texto]"/>
      <dgm:spPr/>
      <dgm:t>
        <a:bodyPr/>
        <a:lstStyle/>
        <a:p>
          <a:r>
            <a:rPr lang="es-CO" dirty="0" smtClean="0"/>
            <a:t>Proceso a través del cual efectúa el </a:t>
          </a:r>
          <a:r>
            <a:rPr lang="es-CO" b="1" dirty="0" smtClean="0">
              <a:solidFill>
                <a:srgbClr val="FF0000"/>
              </a:solidFill>
            </a:rPr>
            <a:t>análisis integral de la información periódica</a:t>
          </a:r>
          <a:r>
            <a:rPr lang="es-CO" dirty="0" smtClean="0"/>
            <a:t> obtenida en el monitoreo y procesada en el seguimiento, acumulada en un corte final de periodo. Permite emitir una apreciación del </a:t>
          </a:r>
          <a:r>
            <a:rPr lang="es-CO" b="1" dirty="0" smtClean="0">
              <a:solidFill>
                <a:srgbClr val="FF0000"/>
              </a:solidFill>
            </a:rPr>
            <a:t>cruce de los supuestos con las realizaciones</a:t>
          </a:r>
          <a:r>
            <a:rPr lang="es-CO" dirty="0" smtClean="0"/>
            <a:t>.  Analiza los efectos de las medidas en el tiempo. </a:t>
          </a:r>
          <a:endParaRPr lang="es-CO" dirty="0"/>
        </a:p>
      </dgm:t>
    </dgm:pt>
    <dgm:pt modelId="{B8A9BCC4-C238-4915-BA61-BE5B0C08C945}" type="parTrans" cxnId="{E61FD709-CA4B-423E-9DDD-937D5D7195B1}">
      <dgm:prSet/>
      <dgm:spPr/>
      <dgm:t>
        <a:bodyPr/>
        <a:lstStyle/>
        <a:p>
          <a:endParaRPr lang="es-CO"/>
        </a:p>
      </dgm:t>
    </dgm:pt>
    <dgm:pt modelId="{EA99D3AF-D96F-4BA9-BB45-9FE26387FB54}" type="sibTrans" cxnId="{E61FD709-CA4B-423E-9DDD-937D5D7195B1}">
      <dgm:prSet/>
      <dgm:spPr/>
      <dgm:t>
        <a:bodyPr/>
        <a:lstStyle/>
        <a:p>
          <a:endParaRPr lang="es-CO"/>
        </a:p>
      </dgm:t>
    </dgm:pt>
    <dgm:pt modelId="{FD635405-FE6E-4CDB-8561-81B2BAF0F94A}" type="pres">
      <dgm:prSet presAssocID="{56181FB0-EBC0-417C-9E72-159C2583B40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F6F710B-4592-428C-AFED-68EDBA482820}" type="pres">
      <dgm:prSet presAssocID="{FB27A2C0-96AB-4D9E-9781-DA797C06CE56}" presName="parentText1" presStyleLbl="node1" presStyleIdx="0" presStyleCnt="3" custScaleY="10026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D098A9-7C5E-429B-BE69-F767FEA77FC5}" type="pres">
      <dgm:prSet presAssocID="{FB27A2C0-96AB-4D9E-9781-DA797C06CE56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8D8DC6E-A424-48D5-B5EC-143E8E49B2B8}" type="pres">
      <dgm:prSet presAssocID="{61434FC9-4F46-4BE1-B2C3-698065C178D6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6D9F29E-68AE-40C9-83E4-874E05E5685B}" type="pres">
      <dgm:prSet presAssocID="{61434FC9-4F46-4BE1-B2C3-698065C178D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419004D-E6E8-47BF-95E2-5637BFCAE0D8}" type="pres">
      <dgm:prSet presAssocID="{864F6378-796B-4765-AF3C-CE34F08F1D8A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EE6012-2FB3-46DD-AC27-AC5448E803F1}" type="pres">
      <dgm:prSet presAssocID="{864F6378-796B-4765-AF3C-CE34F08F1D8A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F539F8B-76F1-403B-A023-3FF783888DC8}" type="presOf" srcId="{B49C344E-9A71-4166-B973-3D4C09141478}" destId="{F4EE6012-2FB3-46DD-AC27-AC5448E803F1}" srcOrd="0" destOrd="0" presId="urn:microsoft.com/office/officeart/2009/3/layout/IncreasingArrowsProcess"/>
    <dgm:cxn modelId="{1715B57A-C37C-4DFB-8F75-AA0AF26C2D55}" srcId="{56181FB0-EBC0-417C-9E72-159C2583B40E}" destId="{FB27A2C0-96AB-4D9E-9781-DA797C06CE56}" srcOrd="0" destOrd="0" parTransId="{838AB506-B812-4D35-8A5F-30BACDA61B05}" sibTransId="{D71D35C6-DEEA-4E8D-96A7-83D32A17C2DA}"/>
    <dgm:cxn modelId="{8C7E1A48-B9CA-462A-8838-B826C816346E}" type="presOf" srcId="{93FC28C1-1288-4754-8ECF-AB2B65C86E28}" destId="{E6D9F29E-68AE-40C9-83E4-874E05E5685B}" srcOrd="0" destOrd="0" presId="urn:microsoft.com/office/officeart/2009/3/layout/IncreasingArrowsProcess"/>
    <dgm:cxn modelId="{ECB30CD6-57CE-4491-B838-C5E327B6862D}" srcId="{FB27A2C0-96AB-4D9E-9781-DA797C06CE56}" destId="{F7847694-BBAD-4319-A095-AF04A5EC95F4}" srcOrd="0" destOrd="0" parTransId="{0DE9FCB5-C09B-4539-8A74-E6272404A913}" sibTransId="{ABA049F1-62A9-42CE-84FF-8B5A8A3B9B8F}"/>
    <dgm:cxn modelId="{234CA15E-12A0-48C5-977A-C063B31AE7E0}" type="presOf" srcId="{FB27A2C0-96AB-4D9E-9781-DA797C06CE56}" destId="{DF6F710B-4592-428C-AFED-68EDBA482820}" srcOrd="0" destOrd="0" presId="urn:microsoft.com/office/officeart/2009/3/layout/IncreasingArrowsProcess"/>
    <dgm:cxn modelId="{86298A23-2B0D-4CC2-861F-0C63F38EEDC6}" type="presOf" srcId="{864F6378-796B-4765-AF3C-CE34F08F1D8A}" destId="{6419004D-E6E8-47BF-95E2-5637BFCAE0D8}" srcOrd="0" destOrd="0" presId="urn:microsoft.com/office/officeart/2009/3/layout/IncreasingArrowsProcess"/>
    <dgm:cxn modelId="{E61FD709-CA4B-423E-9DDD-937D5D7195B1}" srcId="{864F6378-796B-4765-AF3C-CE34F08F1D8A}" destId="{B49C344E-9A71-4166-B973-3D4C09141478}" srcOrd="0" destOrd="0" parTransId="{B8A9BCC4-C238-4915-BA61-BE5B0C08C945}" sibTransId="{EA99D3AF-D96F-4BA9-BB45-9FE26387FB54}"/>
    <dgm:cxn modelId="{034BCBBC-7E96-4930-B070-DD1573C00EC1}" srcId="{56181FB0-EBC0-417C-9E72-159C2583B40E}" destId="{61434FC9-4F46-4BE1-B2C3-698065C178D6}" srcOrd="1" destOrd="0" parTransId="{05D62FB4-B0DC-402B-836D-F816B1E656B7}" sibTransId="{FB8401D7-A11E-4829-93DA-66110F5A7857}"/>
    <dgm:cxn modelId="{26A87C4A-9C6A-4181-9746-1CE44431FC3C}" type="presOf" srcId="{F7847694-BBAD-4319-A095-AF04A5EC95F4}" destId="{66D098A9-7C5E-429B-BE69-F767FEA77FC5}" srcOrd="0" destOrd="0" presId="urn:microsoft.com/office/officeart/2009/3/layout/IncreasingArrowsProcess"/>
    <dgm:cxn modelId="{97CE8A27-D813-4E88-85AE-0DEA7C29B9E2}" srcId="{56181FB0-EBC0-417C-9E72-159C2583B40E}" destId="{864F6378-796B-4765-AF3C-CE34F08F1D8A}" srcOrd="2" destOrd="0" parTransId="{EB6A14AA-5A10-4D5D-9173-B86A4E3D46BF}" sibTransId="{846EB7E5-2DCD-4A00-8A1A-84D90A42F88D}"/>
    <dgm:cxn modelId="{3E670F8A-6855-4FF9-9E54-19290B15F24D}" type="presOf" srcId="{61434FC9-4F46-4BE1-B2C3-698065C178D6}" destId="{B8D8DC6E-A424-48D5-B5EC-143E8E49B2B8}" srcOrd="0" destOrd="0" presId="urn:microsoft.com/office/officeart/2009/3/layout/IncreasingArrowsProcess"/>
    <dgm:cxn modelId="{69FCA7C5-9985-4EBA-803A-49DBBCC572E6}" srcId="{61434FC9-4F46-4BE1-B2C3-698065C178D6}" destId="{93FC28C1-1288-4754-8ECF-AB2B65C86E28}" srcOrd="0" destOrd="0" parTransId="{0043C2A6-BC7A-429A-852B-02166FD8AABD}" sibTransId="{770EBDE1-DEED-4065-A90E-913626697888}"/>
    <dgm:cxn modelId="{58B5B2C3-8111-426A-8366-5CA11194A18B}" type="presOf" srcId="{56181FB0-EBC0-417C-9E72-159C2583B40E}" destId="{FD635405-FE6E-4CDB-8561-81B2BAF0F94A}" srcOrd="0" destOrd="0" presId="urn:microsoft.com/office/officeart/2009/3/layout/IncreasingArrowsProcess"/>
    <dgm:cxn modelId="{329598C1-749B-4858-8711-81D3100054B9}" type="presParOf" srcId="{FD635405-FE6E-4CDB-8561-81B2BAF0F94A}" destId="{DF6F710B-4592-428C-AFED-68EDBA482820}" srcOrd="0" destOrd="0" presId="urn:microsoft.com/office/officeart/2009/3/layout/IncreasingArrowsProcess"/>
    <dgm:cxn modelId="{B4381AC0-D5A9-4059-B46C-1E83B13830D9}" type="presParOf" srcId="{FD635405-FE6E-4CDB-8561-81B2BAF0F94A}" destId="{66D098A9-7C5E-429B-BE69-F767FEA77FC5}" srcOrd="1" destOrd="0" presId="urn:microsoft.com/office/officeart/2009/3/layout/IncreasingArrowsProcess"/>
    <dgm:cxn modelId="{97A68D48-2F20-4969-B541-6C7E5E99D3FC}" type="presParOf" srcId="{FD635405-FE6E-4CDB-8561-81B2BAF0F94A}" destId="{B8D8DC6E-A424-48D5-B5EC-143E8E49B2B8}" srcOrd="2" destOrd="0" presId="urn:microsoft.com/office/officeart/2009/3/layout/IncreasingArrowsProcess"/>
    <dgm:cxn modelId="{9FBDA592-9318-4144-A168-D0138C2C684D}" type="presParOf" srcId="{FD635405-FE6E-4CDB-8561-81B2BAF0F94A}" destId="{E6D9F29E-68AE-40C9-83E4-874E05E5685B}" srcOrd="3" destOrd="0" presId="urn:microsoft.com/office/officeart/2009/3/layout/IncreasingArrowsProcess"/>
    <dgm:cxn modelId="{01EBE12E-6953-43FD-BFB1-8E472906AD89}" type="presParOf" srcId="{FD635405-FE6E-4CDB-8561-81B2BAF0F94A}" destId="{6419004D-E6E8-47BF-95E2-5637BFCAE0D8}" srcOrd="4" destOrd="0" presId="urn:microsoft.com/office/officeart/2009/3/layout/IncreasingArrowsProcess"/>
    <dgm:cxn modelId="{D1F72D56-4673-4607-99A3-AE65806D981C}" type="presParOf" srcId="{FD635405-FE6E-4CDB-8561-81B2BAF0F94A}" destId="{F4EE6012-2FB3-46DD-AC27-AC5448E803F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A8A636-38C9-4B0A-8A8B-BCC78C9FF1A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00E0A30D-57F1-4547-A6C3-DDEB48914B31}">
      <dgm:prSet phldrT="[Texto]" custT="1"/>
      <dgm:spPr/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Perspectiva</a:t>
          </a:r>
          <a:endParaRPr lang="es-CO" sz="1050" b="1" dirty="0">
            <a:solidFill>
              <a:schemeClr val="tx1"/>
            </a:solidFill>
          </a:endParaRPr>
        </a:p>
      </dgm:t>
    </dgm:pt>
    <dgm:pt modelId="{485708E3-C620-44E5-9AAB-6F6A87806B1D}" type="parTrans" cxnId="{A4A437C1-098C-44CF-B7A1-0F9C845277C3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9DBFE4D1-034F-4086-A42F-E6A2530F71D1}" type="sibTrans" cxnId="{A4A437C1-098C-44CF-B7A1-0F9C845277C3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D4F8C294-E51C-4AC0-A9EF-83FC15E2630C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Tiempo</a:t>
          </a:r>
          <a:endParaRPr lang="es-CO" sz="1050" b="1" dirty="0">
            <a:solidFill>
              <a:schemeClr val="tx1"/>
            </a:solidFill>
          </a:endParaRPr>
        </a:p>
      </dgm:t>
    </dgm:pt>
    <dgm:pt modelId="{B1587F7F-EC19-4B0E-8DEC-FD7D9939842A}" type="parTrans" cxnId="{F53368E2-90CC-416C-B641-C9C2FE73F7CC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6148C806-A47B-434B-B008-816DD9DF8520}" type="sibTrans" cxnId="{F53368E2-90CC-416C-B641-C9C2FE73F7CC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B93C6BED-8560-4E0B-BA58-E7B6A3307138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Ex ante</a:t>
          </a:r>
          <a:endParaRPr lang="es-CO" sz="1050" b="1" dirty="0">
            <a:solidFill>
              <a:schemeClr val="tx1"/>
            </a:solidFill>
          </a:endParaRPr>
        </a:p>
      </dgm:t>
    </dgm:pt>
    <dgm:pt modelId="{FD7D6869-1DE0-48D6-9F46-D2298C9F7C69}" type="parTrans" cxnId="{00C34877-A151-4269-9688-6E3AE688C863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0628CC13-4E60-47EF-97C5-E11BC2F347D1}" type="sibTrans" cxnId="{00C34877-A151-4269-9688-6E3AE688C863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46276B59-6105-4125-A5E9-B3A3E3D25831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Ex post</a:t>
          </a:r>
          <a:endParaRPr lang="es-CO" sz="1050" b="1" dirty="0">
            <a:solidFill>
              <a:schemeClr val="tx1"/>
            </a:solidFill>
          </a:endParaRPr>
        </a:p>
      </dgm:t>
    </dgm:pt>
    <dgm:pt modelId="{CA40249C-661F-4BE8-B14D-C0554FE09679}" type="parTrans" cxnId="{E5A234A6-9C6F-404A-8B79-6F8C860AA299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7F006574-A89D-4A42-A290-7C1830961234}" type="sibTrans" cxnId="{E5A234A6-9C6F-404A-8B79-6F8C860AA299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46060066-E45D-452B-8295-FA83F71A5646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Alcances</a:t>
          </a:r>
        </a:p>
      </dgm:t>
    </dgm:pt>
    <dgm:pt modelId="{72FD06D5-C19A-411C-97C0-D1CF88A7A4FC}" type="parTrans" cxnId="{05A7F932-2AFF-41CF-AEC4-1D1E1D30FA02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5D8F623C-6D86-486D-ADA3-DDDAB72AE343}" type="sibTrans" cxnId="{05A7F932-2AFF-41CF-AEC4-1D1E1D30FA02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F9C04295-8546-47C3-91ED-D4177474A125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Seguimiento</a:t>
          </a:r>
          <a:endParaRPr lang="es-CO" sz="1050" b="1" dirty="0">
            <a:solidFill>
              <a:schemeClr val="tx1"/>
            </a:solidFill>
          </a:endParaRPr>
        </a:p>
      </dgm:t>
    </dgm:pt>
    <dgm:pt modelId="{58C62BD0-8CE0-469E-8CAA-07113870A5DA}" type="parTrans" cxnId="{8304DB3B-7246-4EE6-B118-AF3808F8B172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31D6D102-8957-43CE-8E11-08C97A0264E9}" type="sibTrans" cxnId="{8304DB3B-7246-4EE6-B118-AF3808F8B172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CC3902EC-A13D-46FA-B995-D35C0472210B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Actor</a:t>
          </a:r>
          <a:endParaRPr lang="es-CO" sz="1050" b="1" dirty="0">
            <a:solidFill>
              <a:schemeClr val="tx1"/>
            </a:solidFill>
          </a:endParaRPr>
        </a:p>
      </dgm:t>
    </dgm:pt>
    <dgm:pt modelId="{1848CFEE-FB53-4712-965F-DE3FC265FE3A}" type="parTrans" cxnId="{7CD3F228-8562-4178-A553-C20F5B2B0B0C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7A4B7A94-583F-445E-AD83-1F84A048DA1E}" type="sibTrans" cxnId="{7CD3F228-8562-4178-A553-C20F5B2B0B0C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69FB0E98-85F1-4390-8C19-A804220E2F1D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Operaciones</a:t>
          </a:r>
          <a:endParaRPr lang="es-CO" sz="1050" b="1" dirty="0">
            <a:solidFill>
              <a:schemeClr val="tx1"/>
            </a:solidFill>
          </a:endParaRPr>
        </a:p>
      </dgm:t>
    </dgm:pt>
    <dgm:pt modelId="{6D980A65-6DAE-472F-B145-8BD5234248FF}" type="parTrans" cxnId="{109A6771-A650-4D74-9DEC-7037942B8055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4E70D422-5FE3-4845-A7D5-72ADFC1958C9}" type="sibTrans" cxnId="{109A6771-A650-4D74-9DEC-7037942B8055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C23547E5-B3E0-44A2-A064-89C6C45A5FD3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Institucional</a:t>
          </a:r>
          <a:endParaRPr lang="es-CO" sz="1050" b="1" dirty="0">
            <a:solidFill>
              <a:schemeClr val="tx1"/>
            </a:solidFill>
          </a:endParaRPr>
        </a:p>
      </dgm:t>
    </dgm:pt>
    <dgm:pt modelId="{7FAC36CF-8CEB-41E1-A768-0DEE800949EF}" type="parTrans" cxnId="{4B06D879-05F2-4CE9-9FAE-00397259DBCD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3985CD09-6402-4117-BBD3-635ED9754D64}" type="sibTrans" cxnId="{4B06D879-05F2-4CE9-9FAE-00397259DBCD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E4B6DE45-F637-4BF4-B6FD-77F8575455A3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Ejecutiva</a:t>
          </a:r>
          <a:endParaRPr lang="es-CO" sz="1050" b="1" dirty="0">
            <a:solidFill>
              <a:schemeClr val="tx1"/>
            </a:solidFill>
          </a:endParaRPr>
        </a:p>
      </dgm:t>
    </dgm:pt>
    <dgm:pt modelId="{E56DCAB3-708B-41CA-8D6E-54A9925871E3}" type="parTrans" cxnId="{FFDB1BFB-FF73-4127-9A6F-00B5F075DF07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FBACD3D8-5A56-4C40-9D43-4EE68BF636DB}" type="sibTrans" cxnId="{FFDB1BFB-FF73-4127-9A6F-00B5F075DF07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2F13234E-E55D-4E66-BE2C-C0BD82DE1D63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Productos y resultados</a:t>
          </a:r>
          <a:endParaRPr lang="es-CO" sz="1050" b="1" dirty="0">
            <a:solidFill>
              <a:schemeClr val="tx1"/>
            </a:solidFill>
          </a:endParaRPr>
        </a:p>
      </dgm:t>
    </dgm:pt>
    <dgm:pt modelId="{8A6EAC1D-5661-42E5-AD54-9BC06F0C4D59}" type="parTrans" cxnId="{6A35FF19-7B48-43BB-B692-319CB1616CC4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6CDE2F57-D3EF-4E1F-9271-8B1BBA92076B}" type="sibTrans" cxnId="{6A35FF19-7B48-43BB-B692-319CB1616CC4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ABAF07F0-4488-45DF-923A-5EAA605AACF9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Impacto</a:t>
          </a:r>
        </a:p>
      </dgm:t>
    </dgm:pt>
    <dgm:pt modelId="{7B51282D-062C-4755-8837-E719BC4CECA9}" type="parTrans" cxnId="{283E875F-A087-4F4C-862C-6D74C49FDE1C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1631F6FF-F0CF-469C-B9C4-576F63382759}" type="sibTrans" cxnId="{283E875F-A087-4F4C-862C-6D74C49FDE1C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1A620E2B-1B1F-4B1C-A174-2CE7C0448257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Autoevaluación</a:t>
          </a:r>
          <a:endParaRPr lang="es-CO" sz="1050" b="1" dirty="0">
            <a:solidFill>
              <a:schemeClr val="tx1"/>
            </a:solidFill>
          </a:endParaRPr>
        </a:p>
      </dgm:t>
    </dgm:pt>
    <dgm:pt modelId="{0751A22B-5575-40DA-A47B-79763BC3E722}" type="parTrans" cxnId="{0FF92B1E-99BB-4646-8857-5436F6E316D6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5F54483B-C7E6-414F-B4F7-C71400FF59BE}" type="sibTrans" cxnId="{0FF92B1E-99BB-4646-8857-5436F6E316D6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0C6ADD50-F634-41C6-86F7-CBB96E330039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Externa</a:t>
          </a:r>
          <a:endParaRPr lang="es-CO" sz="1050" b="1" dirty="0">
            <a:solidFill>
              <a:schemeClr val="tx1"/>
            </a:solidFill>
          </a:endParaRPr>
        </a:p>
      </dgm:t>
    </dgm:pt>
    <dgm:pt modelId="{C59DE06D-59D4-4E9C-B6F2-83CBF6C9E8ED}" type="parTrans" cxnId="{1D245EBC-ECFF-4AF9-BA8A-84579D8EB857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570C65E2-0A5F-4057-BF34-788350D577B4}" type="sibTrans" cxnId="{1D245EBC-ECFF-4AF9-BA8A-84579D8EB857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BA2245C1-24B8-4CEE-917D-5C25BF1A749E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Costo beneficio</a:t>
          </a:r>
          <a:endParaRPr lang="es-CO" sz="1050" b="1" dirty="0">
            <a:solidFill>
              <a:schemeClr val="tx1"/>
            </a:solidFill>
          </a:endParaRPr>
        </a:p>
      </dgm:t>
    </dgm:pt>
    <dgm:pt modelId="{D6AEE0F5-9D9A-4F83-AA1E-752A67663A28}" type="parTrans" cxnId="{8E0DC822-6A7C-4322-8D71-4A2F38027542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B81C6E2D-F4E6-47F5-BEB6-68504F913A60}" type="sibTrans" cxnId="{8E0DC822-6A7C-4322-8D71-4A2F38027542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402D9587-D038-4E13-9D81-B97BA1A15F7E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Participativa</a:t>
          </a:r>
          <a:endParaRPr lang="es-CO" sz="1050" b="1" dirty="0">
            <a:solidFill>
              <a:schemeClr val="tx1"/>
            </a:solidFill>
          </a:endParaRPr>
        </a:p>
      </dgm:t>
    </dgm:pt>
    <dgm:pt modelId="{283DA453-14BD-4EAC-93A1-C09D0E49D112}" type="parTrans" cxnId="{84C2EFAF-9BAA-449C-A4A8-2FDC3C08A3E1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60EA4923-1F9A-44B8-8271-749D86BC8AE5}" type="sibTrans" cxnId="{84C2EFAF-9BAA-449C-A4A8-2FDC3C08A3E1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16B80C0A-8660-404C-8171-F27CFD38B220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Valora la </a:t>
          </a:r>
          <a:r>
            <a:rPr lang="es-CO" sz="1050" b="1" u="sng" dirty="0" smtClean="0">
              <a:solidFill>
                <a:schemeClr val="tx1"/>
              </a:solidFill>
            </a:rPr>
            <a:t>percepción como insumo </a:t>
          </a:r>
          <a:r>
            <a:rPr lang="es-CO" sz="1050" b="1" dirty="0" smtClean="0">
              <a:solidFill>
                <a:schemeClr val="tx1"/>
              </a:solidFill>
            </a:rPr>
            <a:t>para identificar el resultado</a:t>
          </a:r>
          <a:endParaRPr lang="es-CO" sz="1050" b="1" dirty="0">
            <a:solidFill>
              <a:schemeClr val="tx1"/>
            </a:solidFill>
          </a:endParaRPr>
        </a:p>
      </dgm:t>
    </dgm:pt>
    <dgm:pt modelId="{FD484908-7D44-4DC0-9306-98E40319FC32}" type="parTrans" cxnId="{44BDE2A5-FF01-4A2C-A8E4-320C0E986053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3003EEEA-5E9C-4528-A5E7-D83811C04A01}" type="sibTrans" cxnId="{44BDE2A5-FF01-4A2C-A8E4-320C0E986053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03D18FA2-6720-4E7D-AA63-9CC2CE772121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1050" b="1" u="sng" dirty="0" smtClean="0">
              <a:solidFill>
                <a:schemeClr val="tx1"/>
              </a:solidFill>
            </a:rPr>
            <a:t>Antes</a:t>
          </a:r>
          <a:r>
            <a:rPr lang="es-CO" sz="1050" b="1" dirty="0" smtClean="0">
              <a:solidFill>
                <a:schemeClr val="tx1"/>
              </a:solidFill>
            </a:rPr>
            <a:t> de iniciar</a:t>
          </a:r>
          <a:endParaRPr lang="es-CO" sz="1050" b="1" dirty="0">
            <a:solidFill>
              <a:schemeClr val="tx1"/>
            </a:solidFill>
          </a:endParaRPr>
        </a:p>
      </dgm:t>
    </dgm:pt>
    <dgm:pt modelId="{A1572726-2808-49AA-9CF4-ED91B136DCC6}" type="parTrans" cxnId="{D04D22B4-CCAA-4B0A-BF5D-5C31B798E657}">
      <dgm:prSet custT="1"/>
      <dgm:spPr/>
      <dgm:t>
        <a:bodyPr/>
        <a:lstStyle/>
        <a:p>
          <a:endParaRPr lang="es-CO" sz="1000" b="1">
            <a:solidFill>
              <a:schemeClr val="tx1"/>
            </a:solidFill>
          </a:endParaRPr>
        </a:p>
      </dgm:t>
    </dgm:pt>
    <dgm:pt modelId="{51A04EC4-5C57-4F85-93C3-9524FFCA6BAD}" type="sibTrans" cxnId="{D04D22B4-CCAA-4B0A-BF5D-5C31B798E657}">
      <dgm:prSet/>
      <dgm:spPr/>
      <dgm:t>
        <a:bodyPr/>
        <a:lstStyle/>
        <a:p>
          <a:endParaRPr lang="es-CO" sz="3600" b="1">
            <a:solidFill>
              <a:schemeClr val="tx1"/>
            </a:solidFill>
          </a:endParaRPr>
        </a:p>
      </dgm:t>
    </dgm:pt>
    <dgm:pt modelId="{CBEFDDA7-B87D-4249-8C59-1535BD96500D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Se realiza una vez </a:t>
          </a:r>
          <a:r>
            <a:rPr lang="es-CO" sz="1050" b="1" u="sng" dirty="0" smtClean="0">
              <a:solidFill>
                <a:schemeClr val="tx1"/>
              </a:solidFill>
            </a:rPr>
            <a:t>se ha dado </a:t>
          </a:r>
          <a:r>
            <a:rPr lang="es-CO" sz="1050" b="1" dirty="0" smtClean="0">
              <a:solidFill>
                <a:schemeClr val="tx1"/>
              </a:solidFill>
            </a:rPr>
            <a:t>la intervención (intermedia, final)</a:t>
          </a:r>
          <a:endParaRPr lang="es-CO" sz="1050" b="1" dirty="0">
            <a:solidFill>
              <a:schemeClr val="tx1"/>
            </a:solidFill>
          </a:endParaRPr>
        </a:p>
      </dgm:t>
    </dgm:pt>
    <dgm:pt modelId="{AC67A25E-DF0D-43E7-A550-033D3957D8F8}" type="parTrans" cxnId="{0F62BE95-3CDF-4465-979D-393BE71147EF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08B66D40-12EA-4F0F-BE24-CCF613C8F782}" type="sibTrans" cxnId="{0F62BE95-3CDF-4465-979D-393BE71147EF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2FDB86BF-4C7E-42AB-BD67-6AA2DFFC0109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Progreso de un programa para </a:t>
          </a:r>
          <a:r>
            <a:rPr lang="es-CO" sz="1050" b="1" u="sng" dirty="0" smtClean="0">
              <a:solidFill>
                <a:schemeClr val="tx1"/>
              </a:solidFill>
            </a:rPr>
            <a:t>comparar</a:t>
          </a:r>
          <a:r>
            <a:rPr lang="es-CO" sz="1050" b="1" dirty="0" smtClean="0">
              <a:solidFill>
                <a:schemeClr val="tx1"/>
              </a:solidFill>
            </a:rPr>
            <a:t> los avances logrados frente a las metas</a:t>
          </a:r>
          <a:endParaRPr lang="es-CO" sz="1050" b="1" dirty="0">
            <a:solidFill>
              <a:schemeClr val="tx1"/>
            </a:solidFill>
          </a:endParaRPr>
        </a:p>
      </dgm:t>
    </dgm:pt>
    <dgm:pt modelId="{394069B2-2EF1-4663-850B-1154C6E89346}" type="parTrans" cxnId="{8E42DFFF-AC81-4E7A-AA84-2A9E62E5D2CD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1D47FC92-22A6-4B47-9191-D945DA6ECAE2}" type="sibTrans" cxnId="{8E42DFFF-AC81-4E7A-AA84-2A9E62E5D2CD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B7419B17-1DFC-47F1-AABA-BCC0ED21B45A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u="sng" dirty="0" smtClean="0">
              <a:solidFill>
                <a:schemeClr val="tx1"/>
              </a:solidFill>
            </a:rPr>
            <a:t>Dinámica interna </a:t>
          </a:r>
          <a:r>
            <a:rPr lang="es-CO" sz="1050" b="1" dirty="0" smtClean="0">
              <a:solidFill>
                <a:schemeClr val="tx1"/>
              </a:solidFill>
            </a:rPr>
            <a:t>de los organismos de ejecución y los vínculos que existen entre sus componentes</a:t>
          </a:r>
          <a:endParaRPr lang="es-CO" sz="1050" b="1" dirty="0">
            <a:solidFill>
              <a:schemeClr val="tx1"/>
            </a:solidFill>
          </a:endParaRPr>
        </a:p>
      </dgm:t>
    </dgm:pt>
    <dgm:pt modelId="{430D1402-85FA-424C-9458-6765C39D5F08}" type="parTrans" cxnId="{52B743CD-C8C2-4F0C-9851-3246202A4027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4764AC0B-8B58-45B9-9808-0355FAC3894A}" type="sibTrans" cxnId="{52B743CD-C8C2-4F0C-9851-3246202A4027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22902B9B-0F50-4070-B2AA-65B316CB2374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u="sng" dirty="0" smtClean="0">
              <a:solidFill>
                <a:schemeClr val="tx1"/>
              </a:solidFill>
            </a:rPr>
            <a:t>Capacidad institucional </a:t>
          </a:r>
          <a:r>
            <a:rPr lang="es-CO" sz="1050" b="1" dirty="0" smtClean="0">
              <a:solidFill>
                <a:schemeClr val="tx1"/>
              </a:solidFill>
            </a:rPr>
            <a:t>que tiene un programa para cumplir con sus objetivos</a:t>
          </a:r>
          <a:endParaRPr lang="es-CO" sz="1050" b="1" dirty="0">
            <a:solidFill>
              <a:schemeClr val="tx1"/>
            </a:solidFill>
          </a:endParaRPr>
        </a:p>
      </dgm:t>
    </dgm:pt>
    <dgm:pt modelId="{7B31C034-62AD-48AF-A3A8-953FD4F54E3B}" type="parTrans" cxnId="{1DD77891-B7E2-4E1A-AB80-F3E6E7892C9B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F8E2AA3D-A94C-4EC3-953C-30F868AC6688}" type="sibTrans" cxnId="{1DD77891-B7E2-4E1A-AB80-F3E6E7892C9B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4670DA38-15B3-4D49-8406-7FDF267F9A77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Análisis rápido de la </a:t>
          </a:r>
          <a:r>
            <a:rPr lang="es-CO" sz="1050" b="1" u="sng" dirty="0" smtClean="0">
              <a:solidFill>
                <a:schemeClr val="tx1"/>
              </a:solidFill>
            </a:rPr>
            <a:t>articulación y consistencia </a:t>
          </a:r>
          <a:r>
            <a:rPr lang="es-CO" sz="1050" b="1" dirty="0" smtClean="0">
              <a:solidFill>
                <a:schemeClr val="tx1"/>
              </a:solidFill>
            </a:rPr>
            <a:t>entre insumos, procesos, productos y resultados esperados</a:t>
          </a:r>
          <a:endParaRPr lang="es-CO" sz="1050" b="1" dirty="0">
            <a:solidFill>
              <a:schemeClr val="tx1"/>
            </a:solidFill>
          </a:endParaRPr>
        </a:p>
      </dgm:t>
    </dgm:pt>
    <dgm:pt modelId="{508C88CC-F8E1-4B3D-83DD-8ED42B16A8F6}" type="parTrans" cxnId="{9FC105A6-8542-4863-AC63-13EA69729D26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7A3B2CD0-020D-4C3C-8FB1-579B3173B8D7}" type="sibTrans" cxnId="{9FC105A6-8542-4863-AC63-13EA69729D26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74100678-2E95-4E62-A4CC-24C82F2EB911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Determina qué </a:t>
          </a:r>
          <a:r>
            <a:rPr lang="es-CO" sz="1050" b="1" u="sng" dirty="0" smtClean="0">
              <a:solidFill>
                <a:schemeClr val="tx1"/>
              </a:solidFill>
            </a:rPr>
            <a:t>productos se entregaron y qué resultados se generaron</a:t>
          </a:r>
          <a:r>
            <a:rPr lang="es-CO" sz="1050" b="1" dirty="0" smtClean="0">
              <a:solidFill>
                <a:schemeClr val="tx1"/>
              </a:solidFill>
            </a:rPr>
            <a:t> frente a los insumos invertidos</a:t>
          </a:r>
          <a:endParaRPr lang="es-CO" sz="1050" b="1" dirty="0">
            <a:solidFill>
              <a:schemeClr val="tx1"/>
            </a:solidFill>
          </a:endParaRPr>
        </a:p>
      </dgm:t>
    </dgm:pt>
    <dgm:pt modelId="{52644F76-F272-4C2E-8338-D1B69DBC293B}" type="parTrans" cxnId="{85855EEA-7CF0-4A75-BEAA-A2A1FC5416B9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33B4414C-F218-497A-9693-642CD49F4749}" type="sibTrans" cxnId="{85855EEA-7CF0-4A75-BEAA-A2A1FC5416B9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923F951D-BEC9-4B64-BBF5-0B23300C934D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Impacto </a:t>
          </a:r>
          <a:r>
            <a:rPr lang="es-CO" sz="1050" b="1" u="sng" dirty="0" smtClean="0">
              <a:solidFill>
                <a:schemeClr val="tx1"/>
              </a:solidFill>
            </a:rPr>
            <a:t>asociado exclusivamente </a:t>
          </a:r>
          <a:r>
            <a:rPr lang="es-CO" sz="1050" b="1" dirty="0" smtClean="0">
              <a:solidFill>
                <a:schemeClr val="tx1"/>
              </a:solidFill>
            </a:rPr>
            <a:t>a la intervención de un programa</a:t>
          </a:r>
        </a:p>
      </dgm:t>
    </dgm:pt>
    <dgm:pt modelId="{931404F1-0E78-4CC2-8689-F5C9FCBE7FB9}" type="parTrans" cxnId="{2D076701-F4F6-48DA-9EA8-7B2F808505E6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2645C71B-136F-470D-8AF3-372C33502B1E}" type="sibTrans" cxnId="{2D076701-F4F6-48DA-9EA8-7B2F808505E6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AFF50ADE-D7F2-4847-8EE8-74890904696D}">
      <dgm:prSet custT="1"/>
      <dgm:spPr>
        <a:solidFill>
          <a:srgbClr val="00B0F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Compara los costos y beneficios asignando </a:t>
          </a:r>
          <a:r>
            <a:rPr lang="es-CO" sz="1050" b="1" u="sng" dirty="0" smtClean="0">
              <a:solidFill>
                <a:schemeClr val="tx1"/>
              </a:solidFill>
            </a:rPr>
            <a:t>un valor monetario</a:t>
          </a:r>
          <a:r>
            <a:rPr lang="es-CO" sz="1050" b="1" dirty="0" smtClean="0">
              <a:solidFill>
                <a:schemeClr val="tx1"/>
              </a:solidFill>
            </a:rPr>
            <a:t>.</a:t>
          </a:r>
          <a:endParaRPr lang="es-CO" sz="1050" b="1" dirty="0">
            <a:solidFill>
              <a:schemeClr val="tx1"/>
            </a:solidFill>
          </a:endParaRPr>
        </a:p>
      </dgm:t>
    </dgm:pt>
    <dgm:pt modelId="{2F4A2F2F-44F0-40D0-87C4-EFD37F51D7F5}" type="parTrans" cxnId="{70CD035C-F7B9-438F-89FE-F6EDFCF1E8B3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FC27FD53-DE96-466F-B347-DB430032F924}" type="sibTrans" cxnId="{70CD035C-F7B9-438F-89FE-F6EDFCF1E8B3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06B44484-A814-40D8-8B29-A7B9A9B1A50C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Por </a:t>
          </a:r>
          <a:r>
            <a:rPr lang="es-CO" sz="1050" b="1" u="sng" dirty="0" smtClean="0">
              <a:solidFill>
                <a:schemeClr val="tx1"/>
              </a:solidFill>
            </a:rPr>
            <a:t>los responsables </a:t>
          </a:r>
          <a:r>
            <a:rPr lang="es-CO" sz="1050" b="1" dirty="0" smtClean="0">
              <a:solidFill>
                <a:schemeClr val="tx1"/>
              </a:solidFill>
            </a:rPr>
            <a:t>de la política</a:t>
          </a:r>
          <a:endParaRPr lang="es-CO" sz="1050" b="1" dirty="0">
            <a:solidFill>
              <a:schemeClr val="tx1"/>
            </a:solidFill>
          </a:endParaRPr>
        </a:p>
      </dgm:t>
    </dgm:pt>
    <dgm:pt modelId="{AC7E4D04-2DB3-4D0B-926F-457891E8E244}" type="parTrans" cxnId="{8176C294-4F3D-46EC-A12C-FD66BA0A93B4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852CD5A4-0237-4380-8FAD-445F2F89B021}" type="sibTrans" cxnId="{8176C294-4F3D-46EC-A12C-FD66BA0A93B4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A99C9710-C382-472C-BEBA-4A40E25491E1}">
      <dgm:prSet custT="1"/>
      <dgm:spPr>
        <a:solidFill>
          <a:srgbClr val="92D050"/>
        </a:solidFill>
      </dgm:spPr>
      <dgm:t>
        <a:bodyPr/>
        <a:lstStyle/>
        <a:p>
          <a:r>
            <a:rPr lang="es-CO" sz="1050" b="1" dirty="0" smtClean="0">
              <a:solidFill>
                <a:schemeClr val="tx1"/>
              </a:solidFill>
            </a:rPr>
            <a:t>Herramienta de control. </a:t>
          </a:r>
          <a:r>
            <a:rPr lang="es-CO" sz="1050" b="1" u="sng" dirty="0" smtClean="0">
              <a:solidFill>
                <a:schemeClr val="tx1"/>
              </a:solidFill>
            </a:rPr>
            <a:t>Actores ajenos</a:t>
          </a:r>
          <a:r>
            <a:rPr lang="es-CO" sz="1050" b="1" dirty="0" smtClean="0">
              <a:solidFill>
                <a:schemeClr val="tx1"/>
              </a:solidFill>
            </a:rPr>
            <a:t>. </a:t>
          </a:r>
          <a:endParaRPr lang="es-CO" sz="1050" b="1" dirty="0">
            <a:solidFill>
              <a:schemeClr val="tx1"/>
            </a:solidFill>
          </a:endParaRPr>
        </a:p>
      </dgm:t>
    </dgm:pt>
    <dgm:pt modelId="{B365FF98-606F-44B2-AD87-A5987F63EFBB}" type="parTrans" cxnId="{AFCF1B4D-9DAB-4CD8-9EAB-BFB05E6C1D4F}">
      <dgm:prSet custT="1"/>
      <dgm:spPr/>
      <dgm:t>
        <a:bodyPr/>
        <a:lstStyle/>
        <a:p>
          <a:endParaRPr lang="es-CO" sz="800" b="1">
            <a:solidFill>
              <a:schemeClr val="tx1"/>
            </a:solidFill>
          </a:endParaRPr>
        </a:p>
      </dgm:t>
    </dgm:pt>
    <dgm:pt modelId="{BE64DDF3-DDD1-4C87-86E5-60E0CF63B063}" type="sibTrans" cxnId="{AFCF1B4D-9DAB-4CD8-9EAB-BFB05E6C1D4F}">
      <dgm:prSet/>
      <dgm:spPr/>
      <dgm:t>
        <a:bodyPr/>
        <a:lstStyle/>
        <a:p>
          <a:endParaRPr lang="es-CO" sz="2800" b="1">
            <a:solidFill>
              <a:schemeClr val="tx1"/>
            </a:solidFill>
          </a:endParaRPr>
        </a:p>
      </dgm:t>
    </dgm:pt>
    <dgm:pt modelId="{E271AAE0-E1FD-43BE-A6B4-EF4D3A2190A5}" type="pres">
      <dgm:prSet presAssocID="{54A8A636-38C9-4B0A-8A8B-BCC78C9FF1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DDFDAC5-CD8F-42B2-A0F9-8F1E4D555DD8}" type="pres">
      <dgm:prSet presAssocID="{00E0A30D-57F1-4547-A6C3-DDEB48914B31}" presName="root1" presStyleCnt="0"/>
      <dgm:spPr/>
    </dgm:pt>
    <dgm:pt modelId="{96619BB0-FF88-4B0D-B71C-10E16A39CD91}" type="pres">
      <dgm:prSet presAssocID="{00E0A30D-57F1-4547-A6C3-DDEB48914B31}" presName="LevelOneTextNode" presStyleLbl="node0" presStyleIdx="0" presStyleCnt="1" custScaleX="127869" custLinFactX="-62801" custLinFactNeighborX="-100000" custLinFactNeighborY="-5770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D8BEF94-87DA-4474-900A-602E4214D46C}" type="pres">
      <dgm:prSet presAssocID="{00E0A30D-57F1-4547-A6C3-DDEB48914B31}" presName="level2hierChild" presStyleCnt="0"/>
      <dgm:spPr/>
    </dgm:pt>
    <dgm:pt modelId="{79EE694A-F8AC-43E1-868C-8CA5C9FB92BB}" type="pres">
      <dgm:prSet presAssocID="{B1587F7F-EC19-4B0E-8DEC-FD7D9939842A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74DF6758-AE85-42FB-B532-2CDCA3B3F42D}" type="pres">
      <dgm:prSet presAssocID="{B1587F7F-EC19-4B0E-8DEC-FD7D9939842A}" presName="connTx" presStyleLbl="parChTrans1D2" presStyleIdx="0" presStyleCnt="3"/>
      <dgm:spPr/>
      <dgm:t>
        <a:bodyPr/>
        <a:lstStyle/>
        <a:p>
          <a:endParaRPr lang="es-CO"/>
        </a:p>
      </dgm:t>
    </dgm:pt>
    <dgm:pt modelId="{F084951F-A191-44F3-8265-926557506876}" type="pres">
      <dgm:prSet presAssocID="{D4F8C294-E51C-4AC0-A9EF-83FC15E2630C}" presName="root2" presStyleCnt="0"/>
      <dgm:spPr/>
    </dgm:pt>
    <dgm:pt modelId="{710084F6-9F5B-43F2-BB78-1488BE1FBE19}" type="pres">
      <dgm:prSet presAssocID="{D4F8C294-E51C-4AC0-A9EF-83FC15E2630C}" presName="LevelTwoTextNode" presStyleLbl="node2" presStyleIdx="0" presStyleCnt="3" custLinFactX="-12237" custLinFactNeighborX="-100000" custLinFactNeighborY="4114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E6FF33-8DA7-4388-BC4D-1427A6C2B291}" type="pres">
      <dgm:prSet presAssocID="{D4F8C294-E51C-4AC0-A9EF-83FC15E2630C}" presName="level3hierChild" presStyleCnt="0"/>
      <dgm:spPr/>
    </dgm:pt>
    <dgm:pt modelId="{7A965C54-F6EA-437D-A017-4A146E0BCA5E}" type="pres">
      <dgm:prSet presAssocID="{FD7D6869-1DE0-48D6-9F46-D2298C9F7C69}" presName="conn2-1" presStyleLbl="parChTrans1D3" presStyleIdx="0" presStyleCnt="12"/>
      <dgm:spPr/>
      <dgm:t>
        <a:bodyPr/>
        <a:lstStyle/>
        <a:p>
          <a:endParaRPr lang="es-CO"/>
        </a:p>
      </dgm:t>
    </dgm:pt>
    <dgm:pt modelId="{4CB873EB-CAFD-4565-9B4A-616CD8C712AA}" type="pres">
      <dgm:prSet presAssocID="{FD7D6869-1DE0-48D6-9F46-D2298C9F7C69}" presName="connTx" presStyleLbl="parChTrans1D3" presStyleIdx="0" presStyleCnt="12"/>
      <dgm:spPr/>
      <dgm:t>
        <a:bodyPr/>
        <a:lstStyle/>
        <a:p>
          <a:endParaRPr lang="es-CO"/>
        </a:p>
      </dgm:t>
    </dgm:pt>
    <dgm:pt modelId="{62D5B57D-334D-499E-B6E5-CFA6E80C9E21}" type="pres">
      <dgm:prSet presAssocID="{B93C6BED-8560-4E0B-BA58-E7B6A3307138}" presName="root2" presStyleCnt="0"/>
      <dgm:spPr/>
    </dgm:pt>
    <dgm:pt modelId="{426CA5EC-7BE4-4E69-B1F0-D54CBBEAE307}" type="pres">
      <dgm:prSet presAssocID="{B93C6BED-8560-4E0B-BA58-E7B6A3307138}" presName="LevelTwoTextNode" presStyleLbl="node3" presStyleIdx="0" presStyleCnt="12" custScaleX="186323" custLinFactNeighborX="-81738" custLinFactNeighborY="1207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C61EF34-DF13-4B7D-BC94-00B060612619}" type="pres">
      <dgm:prSet presAssocID="{B93C6BED-8560-4E0B-BA58-E7B6A3307138}" presName="level3hierChild" presStyleCnt="0"/>
      <dgm:spPr/>
    </dgm:pt>
    <dgm:pt modelId="{A5EB1092-A2D6-46F1-9635-FD6BA2A46727}" type="pres">
      <dgm:prSet presAssocID="{A1572726-2808-49AA-9CF4-ED91B136DCC6}" presName="conn2-1" presStyleLbl="parChTrans1D4" presStyleIdx="0" presStyleCnt="12"/>
      <dgm:spPr/>
      <dgm:t>
        <a:bodyPr/>
        <a:lstStyle/>
        <a:p>
          <a:endParaRPr lang="es-CO"/>
        </a:p>
      </dgm:t>
    </dgm:pt>
    <dgm:pt modelId="{04AECDF7-61B7-4BBA-BE0E-C396A4B4ADDF}" type="pres">
      <dgm:prSet presAssocID="{A1572726-2808-49AA-9CF4-ED91B136DCC6}" presName="connTx" presStyleLbl="parChTrans1D4" presStyleIdx="0" presStyleCnt="12"/>
      <dgm:spPr/>
      <dgm:t>
        <a:bodyPr/>
        <a:lstStyle/>
        <a:p>
          <a:endParaRPr lang="es-CO"/>
        </a:p>
      </dgm:t>
    </dgm:pt>
    <dgm:pt modelId="{CFA9BB61-D3AE-4286-852A-8229ECC9FB3A}" type="pres">
      <dgm:prSet presAssocID="{03D18FA2-6720-4E7D-AA63-9CC2CE772121}" presName="root2" presStyleCnt="0"/>
      <dgm:spPr/>
    </dgm:pt>
    <dgm:pt modelId="{E9781A34-B602-4BE7-AC80-E886AE3F7D42}" type="pres">
      <dgm:prSet presAssocID="{03D18FA2-6720-4E7D-AA63-9CC2CE772121}" presName="LevelTwoTextNode" presStyleLbl="node4" presStyleIdx="0" presStyleCnt="12" custScaleX="621677" custLinFactNeighborX="2778" custLinFactNeighborY="1177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BE841FA-D49A-4137-BB2B-D1C14116F69E}" type="pres">
      <dgm:prSet presAssocID="{03D18FA2-6720-4E7D-AA63-9CC2CE772121}" presName="level3hierChild" presStyleCnt="0"/>
      <dgm:spPr/>
    </dgm:pt>
    <dgm:pt modelId="{214CC4E6-B617-4DD3-873A-3C41BEF7635E}" type="pres">
      <dgm:prSet presAssocID="{CA40249C-661F-4BE8-B14D-C0554FE09679}" presName="conn2-1" presStyleLbl="parChTrans1D3" presStyleIdx="1" presStyleCnt="12"/>
      <dgm:spPr/>
      <dgm:t>
        <a:bodyPr/>
        <a:lstStyle/>
        <a:p>
          <a:endParaRPr lang="es-CO"/>
        </a:p>
      </dgm:t>
    </dgm:pt>
    <dgm:pt modelId="{D5A489CA-F0D4-4E07-AEE5-BB87D157AF93}" type="pres">
      <dgm:prSet presAssocID="{CA40249C-661F-4BE8-B14D-C0554FE09679}" presName="connTx" presStyleLbl="parChTrans1D3" presStyleIdx="1" presStyleCnt="12"/>
      <dgm:spPr/>
      <dgm:t>
        <a:bodyPr/>
        <a:lstStyle/>
        <a:p>
          <a:endParaRPr lang="es-CO"/>
        </a:p>
      </dgm:t>
    </dgm:pt>
    <dgm:pt modelId="{99C29E79-CC26-42CC-9A77-ED67E5E9616D}" type="pres">
      <dgm:prSet presAssocID="{46276B59-6105-4125-A5E9-B3A3E3D25831}" presName="root2" presStyleCnt="0"/>
      <dgm:spPr/>
    </dgm:pt>
    <dgm:pt modelId="{3805B2AA-48C2-4ED2-A6FC-3C45CD390976}" type="pres">
      <dgm:prSet presAssocID="{46276B59-6105-4125-A5E9-B3A3E3D25831}" presName="LevelTwoTextNode" presStyleLbl="node3" presStyleIdx="1" presStyleCnt="12" custScaleX="186323" custLinFactNeighborX="-81738" custLinFactNeighborY="1189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CFFBA13-086D-44E3-8B6C-70CB0981EA2E}" type="pres">
      <dgm:prSet presAssocID="{46276B59-6105-4125-A5E9-B3A3E3D25831}" presName="level3hierChild" presStyleCnt="0"/>
      <dgm:spPr/>
    </dgm:pt>
    <dgm:pt modelId="{AE755574-1FF5-4ACB-BA03-7538F9BDA2F1}" type="pres">
      <dgm:prSet presAssocID="{AC67A25E-DF0D-43E7-A550-033D3957D8F8}" presName="conn2-1" presStyleLbl="parChTrans1D4" presStyleIdx="1" presStyleCnt="12"/>
      <dgm:spPr/>
      <dgm:t>
        <a:bodyPr/>
        <a:lstStyle/>
        <a:p>
          <a:endParaRPr lang="es-CO"/>
        </a:p>
      </dgm:t>
    </dgm:pt>
    <dgm:pt modelId="{10B1758D-82EA-406C-BAC0-A59ECAE1460A}" type="pres">
      <dgm:prSet presAssocID="{AC67A25E-DF0D-43E7-A550-033D3957D8F8}" presName="connTx" presStyleLbl="parChTrans1D4" presStyleIdx="1" presStyleCnt="12"/>
      <dgm:spPr/>
      <dgm:t>
        <a:bodyPr/>
        <a:lstStyle/>
        <a:p>
          <a:endParaRPr lang="es-CO"/>
        </a:p>
      </dgm:t>
    </dgm:pt>
    <dgm:pt modelId="{47A2E3B7-089A-486D-8C31-A6329F2896A4}" type="pres">
      <dgm:prSet presAssocID="{CBEFDDA7-B87D-4249-8C59-1535BD96500D}" presName="root2" presStyleCnt="0"/>
      <dgm:spPr/>
    </dgm:pt>
    <dgm:pt modelId="{269BD97B-5B48-41BD-89FE-86D407F5E1AC}" type="pres">
      <dgm:prSet presAssocID="{CBEFDDA7-B87D-4249-8C59-1535BD96500D}" presName="LevelTwoTextNode" presStyleLbl="node4" presStyleIdx="1" presStyleCnt="12" custScaleX="621677" custLinFactNeighborX="2553" custLinFactNeighborY="1179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07BF25B-686F-4863-95D3-103027D89430}" type="pres">
      <dgm:prSet presAssocID="{CBEFDDA7-B87D-4249-8C59-1535BD96500D}" presName="level3hierChild" presStyleCnt="0"/>
      <dgm:spPr/>
    </dgm:pt>
    <dgm:pt modelId="{71EA14A5-66F0-4F01-8434-79A01336F6F6}" type="pres">
      <dgm:prSet presAssocID="{72FD06D5-C19A-411C-97C0-D1CF88A7A4FC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2E95E1DF-39F2-4D57-9FD8-01052D8789C2}" type="pres">
      <dgm:prSet presAssocID="{72FD06D5-C19A-411C-97C0-D1CF88A7A4FC}" presName="connTx" presStyleLbl="parChTrans1D2" presStyleIdx="1" presStyleCnt="3"/>
      <dgm:spPr/>
      <dgm:t>
        <a:bodyPr/>
        <a:lstStyle/>
        <a:p>
          <a:endParaRPr lang="es-CO"/>
        </a:p>
      </dgm:t>
    </dgm:pt>
    <dgm:pt modelId="{E622FFDB-3B85-4B39-A6AF-43F78FEEEB66}" type="pres">
      <dgm:prSet presAssocID="{46060066-E45D-452B-8295-FA83F71A5646}" presName="root2" presStyleCnt="0"/>
      <dgm:spPr/>
    </dgm:pt>
    <dgm:pt modelId="{4F56E1D8-ED19-4972-A980-9185188E05EA}" type="pres">
      <dgm:prSet presAssocID="{46060066-E45D-452B-8295-FA83F71A5646}" presName="LevelTwoTextNode" presStyleLbl="node2" presStyleIdx="1" presStyleCnt="3" custScaleY="82646" custLinFactX="-37107" custLinFactNeighborX="-100000" custLinFactNeighborY="-2895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BA611E-25E3-4B1C-A93A-19760A84B767}" type="pres">
      <dgm:prSet presAssocID="{46060066-E45D-452B-8295-FA83F71A5646}" presName="level3hierChild" presStyleCnt="0"/>
      <dgm:spPr/>
    </dgm:pt>
    <dgm:pt modelId="{0A532EF7-5D34-49DA-A2B7-9C2949C3CDEF}" type="pres">
      <dgm:prSet presAssocID="{58C62BD0-8CE0-469E-8CAA-07113870A5DA}" presName="conn2-1" presStyleLbl="parChTrans1D3" presStyleIdx="2" presStyleCnt="12"/>
      <dgm:spPr/>
      <dgm:t>
        <a:bodyPr/>
        <a:lstStyle/>
        <a:p>
          <a:endParaRPr lang="es-CO"/>
        </a:p>
      </dgm:t>
    </dgm:pt>
    <dgm:pt modelId="{8CC10562-EBB8-46E8-A5B9-1DC51BCA1483}" type="pres">
      <dgm:prSet presAssocID="{58C62BD0-8CE0-469E-8CAA-07113870A5DA}" presName="connTx" presStyleLbl="parChTrans1D3" presStyleIdx="2" presStyleCnt="12"/>
      <dgm:spPr/>
      <dgm:t>
        <a:bodyPr/>
        <a:lstStyle/>
        <a:p>
          <a:endParaRPr lang="es-CO"/>
        </a:p>
      </dgm:t>
    </dgm:pt>
    <dgm:pt modelId="{79D6276E-20BA-4E5F-8F88-C90A4B6D633D}" type="pres">
      <dgm:prSet presAssocID="{F9C04295-8546-47C3-91ED-D4177474A125}" presName="root2" presStyleCnt="0"/>
      <dgm:spPr/>
    </dgm:pt>
    <dgm:pt modelId="{A720F929-9FB1-4754-B77B-3AB52075D84F}" type="pres">
      <dgm:prSet presAssocID="{F9C04295-8546-47C3-91ED-D4177474A125}" presName="LevelTwoTextNode" presStyleLbl="node3" presStyleIdx="2" presStyleCnt="12" custScaleX="186321" custLinFactNeighborX="-81738" custLinFactNeighborY="1169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D659056-46BC-4085-9696-82D92695D2CE}" type="pres">
      <dgm:prSet presAssocID="{F9C04295-8546-47C3-91ED-D4177474A125}" presName="level3hierChild" presStyleCnt="0"/>
      <dgm:spPr/>
    </dgm:pt>
    <dgm:pt modelId="{29D8D125-EAB8-463C-B5FB-59F8E375426D}" type="pres">
      <dgm:prSet presAssocID="{394069B2-2EF1-4663-850B-1154C6E89346}" presName="conn2-1" presStyleLbl="parChTrans1D4" presStyleIdx="2" presStyleCnt="12"/>
      <dgm:spPr/>
      <dgm:t>
        <a:bodyPr/>
        <a:lstStyle/>
        <a:p>
          <a:endParaRPr lang="es-CO"/>
        </a:p>
      </dgm:t>
    </dgm:pt>
    <dgm:pt modelId="{BB3B64FA-A845-41BD-9EE9-564F975F17F0}" type="pres">
      <dgm:prSet presAssocID="{394069B2-2EF1-4663-850B-1154C6E89346}" presName="connTx" presStyleLbl="parChTrans1D4" presStyleIdx="2" presStyleCnt="12"/>
      <dgm:spPr/>
      <dgm:t>
        <a:bodyPr/>
        <a:lstStyle/>
        <a:p>
          <a:endParaRPr lang="es-CO"/>
        </a:p>
      </dgm:t>
    </dgm:pt>
    <dgm:pt modelId="{904BCF05-433A-4F24-9CD3-213AB25BA689}" type="pres">
      <dgm:prSet presAssocID="{2FDB86BF-4C7E-42AB-BD67-6AA2DFFC0109}" presName="root2" presStyleCnt="0"/>
      <dgm:spPr/>
    </dgm:pt>
    <dgm:pt modelId="{762CF5AD-6C23-412A-919F-8D6103AE0DF4}" type="pres">
      <dgm:prSet presAssocID="{2FDB86BF-4C7E-42AB-BD67-6AA2DFFC0109}" presName="LevelTwoTextNode" presStyleLbl="node4" presStyleIdx="2" presStyleCnt="12" custScaleX="621677" custLinFactNeighborX="5079" custLinFactNeighborY="1179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0E79BC4-9C8C-46E6-82D8-6B852513D158}" type="pres">
      <dgm:prSet presAssocID="{2FDB86BF-4C7E-42AB-BD67-6AA2DFFC0109}" presName="level3hierChild" presStyleCnt="0"/>
      <dgm:spPr/>
    </dgm:pt>
    <dgm:pt modelId="{499850A4-4D3E-450E-BC7C-B4033D878140}" type="pres">
      <dgm:prSet presAssocID="{6D980A65-6DAE-472F-B145-8BD5234248FF}" presName="conn2-1" presStyleLbl="parChTrans1D3" presStyleIdx="3" presStyleCnt="12"/>
      <dgm:spPr/>
      <dgm:t>
        <a:bodyPr/>
        <a:lstStyle/>
        <a:p>
          <a:endParaRPr lang="es-CO"/>
        </a:p>
      </dgm:t>
    </dgm:pt>
    <dgm:pt modelId="{1961C4C0-A776-4CC8-B1DC-3496773C60F8}" type="pres">
      <dgm:prSet presAssocID="{6D980A65-6DAE-472F-B145-8BD5234248FF}" presName="connTx" presStyleLbl="parChTrans1D3" presStyleIdx="3" presStyleCnt="12"/>
      <dgm:spPr/>
      <dgm:t>
        <a:bodyPr/>
        <a:lstStyle/>
        <a:p>
          <a:endParaRPr lang="es-CO"/>
        </a:p>
      </dgm:t>
    </dgm:pt>
    <dgm:pt modelId="{6F6C6693-269F-46E6-B2AC-48A3B691490A}" type="pres">
      <dgm:prSet presAssocID="{69FB0E98-85F1-4390-8C19-A804220E2F1D}" presName="root2" presStyleCnt="0"/>
      <dgm:spPr/>
    </dgm:pt>
    <dgm:pt modelId="{B9EFAFAB-C359-4E35-913D-2A242D8CFC34}" type="pres">
      <dgm:prSet presAssocID="{69FB0E98-85F1-4390-8C19-A804220E2F1D}" presName="LevelTwoTextNode" presStyleLbl="node3" presStyleIdx="3" presStyleCnt="12" custScaleX="186321" custLinFactNeighborX="-81738" custLinFactNeighborY="1169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B326FE-4D61-43D2-9F19-930628A81A78}" type="pres">
      <dgm:prSet presAssocID="{69FB0E98-85F1-4390-8C19-A804220E2F1D}" presName="level3hierChild" presStyleCnt="0"/>
      <dgm:spPr/>
    </dgm:pt>
    <dgm:pt modelId="{ADF03C9E-683A-4E06-91FC-7CA680E49444}" type="pres">
      <dgm:prSet presAssocID="{430D1402-85FA-424C-9458-6765C39D5F08}" presName="conn2-1" presStyleLbl="parChTrans1D4" presStyleIdx="3" presStyleCnt="12"/>
      <dgm:spPr/>
      <dgm:t>
        <a:bodyPr/>
        <a:lstStyle/>
        <a:p>
          <a:endParaRPr lang="es-CO"/>
        </a:p>
      </dgm:t>
    </dgm:pt>
    <dgm:pt modelId="{03D328E6-87BB-43CA-BFD7-3C2241FED7EB}" type="pres">
      <dgm:prSet presAssocID="{430D1402-85FA-424C-9458-6765C39D5F08}" presName="connTx" presStyleLbl="parChTrans1D4" presStyleIdx="3" presStyleCnt="12"/>
      <dgm:spPr/>
      <dgm:t>
        <a:bodyPr/>
        <a:lstStyle/>
        <a:p>
          <a:endParaRPr lang="es-CO"/>
        </a:p>
      </dgm:t>
    </dgm:pt>
    <dgm:pt modelId="{79350319-41B4-4FD2-853F-AEEC410A2996}" type="pres">
      <dgm:prSet presAssocID="{B7419B17-1DFC-47F1-AABA-BCC0ED21B45A}" presName="root2" presStyleCnt="0"/>
      <dgm:spPr/>
    </dgm:pt>
    <dgm:pt modelId="{6129ED47-D0B3-4820-AFD9-E5EF92FB0B0A}" type="pres">
      <dgm:prSet presAssocID="{B7419B17-1DFC-47F1-AABA-BCC0ED21B45A}" presName="LevelTwoTextNode" presStyleLbl="node4" presStyleIdx="3" presStyleCnt="12" custScaleX="621677" custScaleY="90909" custLinFactNeighborX="2553" custLinFactNeighborY="1295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3103191-FF4F-4BA9-9121-E084FA6B9186}" type="pres">
      <dgm:prSet presAssocID="{B7419B17-1DFC-47F1-AABA-BCC0ED21B45A}" presName="level3hierChild" presStyleCnt="0"/>
      <dgm:spPr/>
    </dgm:pt>
    <dgm:pt modelId="{31FAC6A5-A005-4BED-8A8F-D5E74AAAB3C2}" type="pres">
      <dgm:prSet presAssocID="{7FAC36CF-8CEB-41E1-A768-0DEE800949EF}" presName="conn2-1" presStyleLbl="parChTrans1D3" presStyleIdx="4" presStyleCnt="12"/>
      <dgm:spPr/>
      <dgm:t>
        <a:bodyPr/>
        <a:lstStyle/>
        <a:p>
          <a:endParaRPr lang="es-CO"/>
        </a:p>
      </dgm:t>
    </dgm:pt>
    <dgm:pt modelId="{8F053DC0-B78D-49D3-A4AB-3F3BF0877D51}" type="pres">
      <dgm:prSet presAssocID="{7FAC36CF-8CEB-41E1-A768-0DEE800949EF}" presName="connTx" presStyleLbl="parChTrans1D3" presStyleIdx="4" presStyleCnt="12"/>
      <dgm:spPr/>
      <dgm:t>
        <a:bodyPr/>
        <a:lstStyle/>
        <a:p>
          <a:endParaRPr lang="es-CO"/>
        </a:p>
      </dgm:t>
    </dgm:pt>
    <dgm:pt modelId="{0F9F8F3B-4E91-42D6-A561-FEFF1C3FC3F7}" type="pres">
      <dgm:prSet presAssocID="{C23547E5-B3E0-44A2-A064-89C6C45A5FD3}" presName="root2" presStyleCnt="0"/>
      <dgm:spPr/>
    </dgm:pt>
    <dgm:pt modelId="{2B4A0F8B-7DBE-46F4-BE4E-355552C2D201}" type="pres">
      <dgm:prSet presAssocID="{C23547E5-B3E0-44A2-A064-89C6C45A5FD3}" presName="LevelTwoTextNode" presStyleLbl="node3" presStyleIdx="4" presStyleCnt="12" custScaleX="186321" custLinFactNeighborX="-81738" custLinFactNeighborY="664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8DAE15C-0478-40EB-84A9-25C3B9A0A88E}" type="pres">
      <dgm:prSet presAssocID="{C23547E5-B3E0-44A2-A064-89C6C45A5FD3}" presName="level3hierChild" presStyleCnt="0"/>
      <dgm:spPr/>
    </dgm:pt>
    <dgm:pt modelId="{BAA11C8F-498E-417A-ABCB-C6D2CAC6D19E}" type="pres">
      <dgm:prSet presAssocID="{7B31C034-62AD-48AF-A3A8-953FD4F54E3B}" presName="conn2-1" presStyleLbl="parChTrans1D4" presStyleIdx="4" presStyleCnt="12"/>
      <dgm:spPr/>
      <dgm:t>
        <a:bodyPr/>
        <a:lstStyle/>
        <a:p>
          <a:endParaRPr lang="es-CO"/>
        </a:p>
      </dgm:t>
    </dgm:pt>
    <dgm:pt modelId="{4B1D8D3A-3AEC-4053-BF86-E284C26ADB3E}" type="pres">
      <dgm:prSet presAssocID="{7B31C034-62AD-48AF-A3A8-953FD4F54E3B}" presName="connTx" presStyleLbl="parChTrans1D4" presStyleIdx="4" presStyleCnt="12"/>
      <dgm:spPr/>
      <dgm:t>
        <a:bodyPr/>
        <a:lstStyle/>
        <a:p>
          <a:endParaRPr lang="es-CO"/>
        </a:p>
      </dgm:t>
    </dgm:pt>
    <dgm:pt modelId="{BB7538DD-EBF4-4FE4-B013-E0A8A5FBB530}" type="pres">
      <dgm:prSet presAssocID="{22902B9B-0F50-4070-B2AA-65B316CB2374}" presName="root2" presStyleCnt="0"/>
      <dgm:spPr/>
    </dgm:pt>
    <dgm:pt modelId="{6CB35488-E4AE-40BE-B300-7682CAAB0F70}" type="pres">
      <dgm:prSet presAssocID="{22902B9B-0F50-4070-B2AA-65B316CB2374}" presName="LevelTwoTextNode" presStyleLbl="node4" presStyleIdx="4" presStyleCnt="12" custScaleX="621677" custLinFactNeighborX="2553" custLinFactNeighborY="674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2770B0C-76A5-4EDB-86A4-D2D5722A851B}" type="pres">
      <dgm:prSet presAssocID="{22902B9B-0F50-4070-B2AA-65B316CB2374}" presName="level3hierChild" presStyleCnt="0"/>
      <dgm:spPr/>
    </dgm:pt>
    <dgm:pt modelId="{3BAEDB0D-883E-434D-B208-7B5E1C062FB3}" type="pres">
      <dgm:prSet presAssocID="{E56DCAB3-708B-41CA-8D6E-54A9925871E3}" presName="conn2-1" presStyleLbl="parChTrans1D3" presStyleIdx="5" presStyleCnt="12"/>
      <dgm:spPr/>
      <dgm:t>
        <a:bodyPr/>
        <a:lstStyle/>
        <a:p>
          <a:endParaRPr lang="es-CO"/>
        </a:p>
      </dgm:t>
    </dgm:pt>
    <dgm:pt modelId="{35170BD9-1C60-47B9-8202-6295CD2BE240}" type="pres">
      <dgm:prSet presAssocID="{E56DCAB3-708B-41CA-8D6E-54A9925871E3}" presName="connTx" presStyleLbl="parChTrans1D3" presStyleIdx="5" presStyleCnt="12"/>
      <dgm:spPr/>
      <dgm:t>
        <a:bodyPr/>
        <a:lstStyle/>
        <a:p>
          <a:endParaRPr lang="es-CO"/>
        </a:p>
      </dgm:t>
    </dgm:pt>
    <dgm:pt modelId="{DABEEDF5-7ECF-44C4-8BD2-6F4E818BB539}" type="pres">
      <dgm:prSet presAssocID="{E4B6DE45-F637-4BF4-B6FD-77F8575455A3}" presName="root2" presStyleCnt="0"/>
      <dgm:spPr/>
    </dgm:pt>
    <dgm:pt modelId="{51D62BCB-CD01-43ED-8B02-AD0648E117F3}" type="pres">
      <dgm:prSet presAssocID="{E4B6DE45-F637-4BF4-B6FD-77F8575455A3}" presName="LevelTwoTextNode" presStyleLbl="node3" presStyleIdx="5" presStyleCnt="12" custScaleX="186321" custLinFactNeighborX="-81738" custLinFactNeighborY="197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0EA79DD-B1D2-4562-8838-8524FDCD0613}" type="pres">
      <dgm:prSet presAssocID="{E4B6DE45-F637-4BF4-B6FD-77F8575455A3}" presName="level3hierChild" presStyleCnt="0"/>
      <dgm:spPr/>
    </dgm:pt>
    <dgm:pt modelId="{A06FC3CE-5D36-4D2E-8887-3C1D7B566637}" type="pres">
      <dgm:prSet presAssocID="{508C88CC-F8E1-4B3D-83DD-8ED42B16A8F6}" presName="conn2-1" presStyleLbl="parChTrans1D4" presStyleIdx="5" presStyleCnt="12"/>
      <dgm:spPr/>
      <dgm:t>
        <a:bodyPr/>
        <a:lstStyle/>
        <a:p>
          <a:endParaRPr lang="es-CO"/>
        </a:p>
      </dgm:t>
    </dgm:pt>
    <dgm:pt modelId="{FDFEBF88-87AB-4DF3-A625-4555FD6E99C8}" type="pres">
      <dgm:prSet presAssocID="{508C88CC-F8E1-4B3D-83DD-8ED42B16A8F6}" presName="connTx" presStyleLbl="parChTrans1D4" presStyleIdx="5" presStyleCnt="12"/>
      <dgm:spPr/>
      <dgm:t>
        <a:bodyPr/>
        <a:lstStyle/>
        <a:p>
          <a:endParaRPr lang="es-CO"/>
        </a:p>
      </dgm:t>
    </dgm:pt>
    <dgm:pt modelId="{E67BDA8E-94F6-4C82-95E3-BAC94D4B7E98}" type="pres">
      <dgm:prSet presAssocID="{4670DA38-15B3-4D49-8406-7FDF267F9A77}" presName="root2" presStyleCnt="0"/>
      <dgm:spPr/>
    </dgm:pt>
    <dgm:pt modelId="{4B9D7612-BDC7-43F5-B847-1DCF6381180E}" type="pres">
      <dgm:prSet presAssocID="{4670DA38-15B3-4D49-8406-7FDF267F9A77}" presName="LevelTwoTextNode" presStyleLbl="node4" presStyleIdx="5" presStyleCnt="12" custScaleX="621677" custLinFactNeighborX="2553" custLinFactNeighborY="169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FC7F5B-3B3A-4F16-8DF5-B5E10D5DEC9F}" type="pres">
      <dgm:prSet presAssocID="{4670DA38-15B3-4D49-8406-7FDF267F9A77}" presName="level3hierChild" presStyleCnt="0"/>
      <dgm:spPr/>
    </dgm:pt>
    <dgm:pt modelId="{E7FB3AD6-1321-4F20-B9EE-78CD8F1ABEC9}" type="pres">
      <dgm:prSet presAssocID="{8A6EAC1D-5661-42E5-AD54-9BC06F0C4D59}" presName="conn2-1" presStyleLbl="parChTrans1D3" presStyleIdx="6" presStyleCnt="12"/>
      <dgm:spPr/>
      <dgm:t>
        <a:bodyPr/>
        <a:lstStyle/>
        <a:p>
          <a:endParaRPr lang="es-CO"/>
        </a:p>
      </dgm:t>
    </dgm:pt>
    <dgm:pt modelId="{02F51CCC-351A-4329-938C-F31ECD255B53}" type="pres">
      <dgm:prSet presAssocID="{8A6EAC1D-5661-42E5-AD54-9BC06F0C4D59}" presName="connTx" presStyleLbl="parChTrans1D3" presStyleIdx="6" presStyleCnt="12"/>
      <dgm:spPr/>
      <dgm:t>
        <a:bodyPr/>
        <a:lstStyle/>
        <a:p>
          <a:endParaRPr lang="es-CO"/>
        </a:p>
      </dgm:t>
    </dgm:pt>
    <dgm:pt modelId="{DDAD825E-5C46-4993-BE0E-E10CEAC135E4}" type="pres">
      <dgm:prSet presAssocID="{2F13234E-E55D-4E66-BE2C-C0BD82DE1D63}" presName="root2" presStyleCnt="0"/>
      <dgm:spPr/>
    </dgm:pt>
    <dgm:pt modelId="{8DB07710-C54F-4347-AAAE-AD60CCE7421E}" type="pres">
      <dgm:prSet presAssocID="{2F13234E-E55D-4E66-BE2C-C0BD82DE1D63}" presName="LevelTwoTextNode" presStyleLbl="node3" presStyleIdx="6" presStyleCnt="12" custScaleX="186321" custLinFactNeighborX="-81738" custLinFactNeighborY="-55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10F1C5E-407B-43D9-A074-3CB483DB3CFF}" type="pres">
      <dgm:prSet presAssocID="{2F13234E-E55D-4E66-BE2C-C0BD82DE1D63}" presName="level3hierChild" presStyleCnt="0"/>
      <dgm:spPr/>
    </dgm:pt>
    <dgm:pt modelId="{21E33797-4F74-44F8-9472-66F6D4C96313}" type="pres">
      <dgm:prSet presAssocID="{52644F76-F272-4C2E-8338-D1B69DBC293B}" presName="conn2-1" presStyleLbl="parChTrans1D4" presStyleIdx="6" presStyleCnt="12"/>
      <dgm:spPr/>
      <dgm:t>
        <a:bodyPr/>
        <a:lstStyle/>
        <a:p>
          <a:endParaRPr lang="es-CO"/>
        </a:p>
      </dgm:t>
    </dgm:pt>
    <dgm:pt modelId="{69AC20BC-4683-4361-A76F-DF8077D389FF}" type="pres">
      <dgm:prSet presAssocID="{52644F76-F272-4C2E-8338-D1B69DBC293B}" presName="connTx" presStyleLbl="parChTrans1D4" presStyleIdx="6" presStyleCnt="12"/>
      <dgm:spPr/>
      <dgm:t>
        <a:bodyPr/>
        <a:lstStyle/>
        <a:p>
          <a:endParaRPr lang="es-CO"/>
        </a:p>
      </dgm:t>
    </dgm:pt>
    <dgm:pt modelId="{727E3F26-0632-495A-B6E9-161A43B50F41}" type="pres">
      <dgm:prSet presAssocID="{74100678-2E95-4E62-A4CC-24C82F2EB911}" presName="root2" presStyleCnt="0"/>
      <dgm:spPr/>
    </dgm:pt>
    <dgm:pt modelId="{16269D6E-36B4-444B-9AB6-1ECF2CDB8778}" type="pres">
      <dgm:prSet presAssocID="{74100678-2E95-4E62-A4CC-24C82F2EB911}" presName="LevelTwoTextNode" presStyleLbl="node4" presStyleIdx="6" presStyleCnt="12" custScaleX="62167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8548699-9BD7-4329-B287-059AB783DD80}" type="pres">
      <dgm:prSet presAssocID="{74100678-2E95-4E62-A4CC-24C82F2EB911}" presName="level3hierChild" presStyleCnt="0"/>
      <dgm:spPr/>
    </dgm:pt>
    <dgm:pt modelId="{B366CF66-1C12-4BAC-8907-9F251ECD6333}" type="pres">
      <dgm:prSet presAssocID="{7B51282D-062C-4755-8837-E719BC4CECA9}" presName="conn2-1" presStyleLbl="parChTrans1D3" presStyleIdx="7" presStyleCnt="12"/>
      <dgm:spPr/>
      <dgm:t>
        <a:bodyPr/>
        <a:lstStyle/>
        <a:p>
          <a:endParaRPr lang="es-CO"/>
        </a:p>
      </dgm:t>
    </dgm:pt>
    <dgm:pt modelId="{88F6547E-D312-42D4-ABB4-C8F43ABC4CEC}" type="pres">
      <dgm:prSet presAssocID="{7B51282D-062C-4755-8837-E719BC4CECA9}" presName="connTx" presStyleLbl="parChTrans1D3" presStyleIdx="7" presStyleCnt="12"/>
      <dgm:spPr/>
      <dgm:t>
        <a:bodyPr/>
        <a:lstStyle/>
        <a:p>
          <a:endParaRPr lang="es-CO"/>
        </a:p>
      </dgm:t>
    </dgm:pt>
    <dgm:pt modelId="{11C8F71B-4592-4CEF-9127-3E0ED88E2803}" type="pres">
      <dgm:prSet presAssocID="{ABAF07F0-4488-45DF-923A-5EAA605AACF9}" presName="root2" presStyleCnt="0"/>
      <dgm:spPr/>
    </dgm:pt>
    <dgm:pt modelId="{060C6432-761B-4050-878E-8D85438A932E}" type="pres">
      <dgm:prSet presAssocID="{ABAF07F0-4488-45DF-923A-5EAA605AACF9}" presName="LevelTwoTextNode" presStyleLbl="node3" presStyleIdx="7" presStyleCnt="12" custScaleX="186321" custLinFactNeighborX="-81738" custLinFactNeighborY="-55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D749B52-BE56-417A-A331-B09B8F7BE5FB}" type="pres">
      <dgm:prSet presAssocID="{ABAF07F0-4488-45DF-923A-5EAA605AACF9}" presName="level3hierChild" presStyleCnt="0"/>
      <dgm:spPr/>
    </dgm:pt>
    <dgm:pt modelId="{D8AE03D5-BB6D-42A0-BBD5-EE33C56CF757}" type="pres">
      <dgm:prSet presAssocID="{931404F1-0E78-4CC2-8689-F5C9FCBE7FB9}" presName="conn2-1" presStyleLbl="parChTrans1D4" presStyleIdx="7" presStyleCnt="12"/>
      <dgm:spPr/>
      <dgm:t>
        <a:bodyPr/>
        <a:lstStyle/>
        <a:p>
          <a:endParaRPr lang="es-CO"/>
        </a:p>
      </dgm:t>
    </dgm:pt>
    <dgm:pt modelId="{2E4A47E1-7E9B-43EA-AD4E-F556677BFA35}" type="pres">
      <dgm:prSet presAssocID="{931404F1-0E78-4CC2-8689-F5C9FCBE7FB9}" presName="connTx" presStyleLbl="parChTrans1D4" presStyleIdx="7" presStyleCnt="12"/>
      <dgm:spPr/>
      <dgm:t>
        <a:bodyPr/>
        <a:lstStyle/>
        <a:p>
          <a:endParaRPr lang="es-CO"/>
        </a:p>
      </dgm:t>
    </dgm:pt>
    <dgm:pt modelId="{FF1ED99B-8E62-468B-B91A-5EEC01DCE30D}" type="pres">
      <dgm:prSet presAssocID="{923F951D-BEC9-4B64-BBF5-0B23300C934D}" presName="root2" presStyleCnt="0"/>
      <dgm:spPr/>
    </dgm:pt>
    <dgm:pt modelId="{C9422907-DB82-43A2-8AA2-C12FF0FB7714}" type="pres">
      <dgm:prSet presAssocID="{923F951D-BEC9-4B64-BBF5-0B23300C934D}" presName="LevelTwoTextNode" presStyleLbl="node4" presStyleIdx="7" presStyleCnt="12" custScaleX="621677" custLinFactNeighborX="2553" custLinFactNeighborY="169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E6FC801-C37C-4DCE-B685-E464B0FC4262}" type="pres">
      <dgm:prSet presAssocID="{923F951D-BEC9-4B64-BBF5-0B23300C934D}" presName="level3hierChild" presStyleCnt="0"/>
      <dgm:spPr/>
    </dgm:pt>
    <dgm:pt modelId="{A85FA973-34AF-426F-AB5E-9BF63B464F56}" type="pres">
      <dgm:prSet presAssocID="{D6AEE0F5-9D9A-4F83-AA1E-752A67663A28}" presName="conn2-1" presStyleLbl="parChTrans1D3" presStyleIdx="8" presStyleCnt="12"/>
      <dgm:spPr/>
      <dgm:t>
        <a:bodyPr/>
        <a:lstStyle/>
        <a:p>
          <a:endParaRPr lang="es-CO"/>
        </a:p>
      </dgm:t>
    </dgm:pt>
    <dgm:pt modelId="{28B5FC13-A0BC-47A5-B2BC-68ED21AA9C50}" type="pres">
      <dgm:prSet presAssocID="{D6AEE0F5-9D9A-4F83-AA1E-752A67663A28}" presName="connTx" presStyleLbl="parChTrans1D3" presStyleIdx="8" presStyleCnt="12"/>
      <dgm:spPr/>
      <dgm:t>
        <a:bodyPr/>
        <a:lstStyle/>
        <a:p>
          <a:endParaRPr lang="es-CO"/>
        </a:p>
      </dgm:t>
    </dgm:pt>
    <dgm:pt modelId="{9B584586-978D-4D4A-A73B-28E789DFE93B}" type="pres">
      <dgm:prSet presAssocID="{BA2245C1-24B8-4CEE-917D-5C25BF1A749E}" presName="root2" presStyleCnt="0"/>
      <dgm:spPr/>
    </dgm:pt>
    <dgm:pt modelId="{A6BDA726-E3EB-43D7-8F97-993823CE345E}" type="pres">
      <dgm:prSet presAssocID="{BA2245C1-24B8-4CEE-917D-5C25BF1A749E}" presName="LevelTwoTextNode" presStyleLbl="node3" presStyleIdx="8" presStyleCnt="12" custScaleX="186321" custLinFactNeighborX="-81738" custLinFactNeighborY="503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68ED79E-FDB7-4636-8D90-95012D66846A}" type="pres">
      <dgm:prSet presAssocID="{BA2245C1-24B8-4CEE-917D-5C25BF1A749E}" presName="level3hierChild" presStyleCnt="0"/>
      <dgm:spPr/>
    </dgm:pt>
    <dgm:pt modelId="{D55C729C-CE1C-40DF-B3C8-6765E3803EDF}" type="pres">
      <dgm:prSet presAssocID="{2F4A2F2F-44F0-40D0-87C4-EFD37F51D7F5}" presName="conn2-1" presStyleLbl="parChTrans1D4" presStyleIdx="8" presStyleCnt="12"/>
      <dgm:spPr/>
      <dgm:t>
        <a:bodyPr/>
        <a:lstStyle/>
        <a:p>
          <a:endParaRPr lang="es-CO"/>
        </a:p>
      </dgm:t>
    </dgm:pt>
    <dgm:pt modelId="{1D05BE4A-E0D4-4685-B438-B629FBE9EA70}" type="pres">
      <dgm:prSet presAssocID="{2F4A2F2F-44F0-40D0-87C4-EFD37F51D7F5}" presName="connTx" presStyleLbl="parChTrans1D4" presStyleIdx="8" presStyleCnt="12"/>
      <dgm:spPr/>
      <dgm:t>
        <a:bodyPr/>
        <a:lstStyle/>
        <a:p>
          <a:endParaRPr lang="es-CO"/>
        </a:p>
      </dgm:t>
    </dgm:pt>
    <dgm:pt modelId="{3805F471-FB48-4AC6-A365-A7E7DEC16494}" type="pres">
      <dgm:prSet presAssocID="{AFF50ADE-D7F2-4847-8EE8-74890904696D}" presName="root2" presStyleCnt="0"/>
      <dgm:spPr/>
    </dgm:pt>
    <dgm:pt modelId="{AAAF2C53-203E-47CE-AA4C-8AF2A8CDC9EB}" type="pres">
      <dgm:prSet presAssocID="{AFF50ADE-D7F2-4847-8EE8-74890904696D}" presName="LevelTwoTextNode" presStyleLbl="node4" presStyleIdx="8" presStyleCnt="12" custScaleX="621677" custLinFactNeighborX="2553" custLinFactNeighborY="169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BFF6376-3595-4728-9D7E-FFB3B2C61A5F}" type="pres">
      <dgm:prSet presAssocID="{AFF50ADE-D7F2-4847-8EE8-74890904696D}" presName="level3hierChild" presStyleCnt="0"/>
      <dgm:spPr/>
    </dgm:pt>
    <dgm:pt modelId="{1489C733-636D-459D-9ABE-1BAA09CE3179}" type="pres">
      <dgm:prSet presAssocID="{1848CFEE-FB53-4712-965F-DE3FC265FE3A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B773F88C-2DA5-40F4-85BE-CEC29B704472}" type="pres">
      <dgm:prSet presAssocID="{1848CFEE-FB53-4712-965F-DE3FC265FE3A}" presName="connTx" presStyleLbl="parChTrans1D2" presStyleIdx="2" presStyleCnt="3"/>
      <dgm:spPr/>
      <dgm:t>
        <a:bodyPr/>
        <a:lstStyle/>
        <a:p>
          <a:endParaRPr lang="es-CO"/>
        </a:p>
      </dgm:t>
    </dgm:pt>
    <dgm:pt modelId="{82041854-7A58-4F92-8241-81D53ED31839}" type="pres">
      <dgm:prSet presAssocID="{CC3902EC-A13D-46FA-B995-D35C0472210B}" presName="root2" presStyleCnt="0"/>
      <dgm:spPr/>
    </dgm:pt>
    <dgm:pt modelId="{5118A7F9-CA28-4915-ABED-3393968A6413}" type="pres">
      <dgm:prSet presAssocID="{CC3902EC-A13D-46FA-B995-D35C0472210B}" presName="LevelTwoTextNode" presStyleLbl="node2" presStyleIdx="2" presStyleCnt="3" custLinFactX="-33551" custLinFactNeighborX="-100000" custLinFactNeighborY="-5656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F19C757-45FC-4E80-B09A-81D38FB8D1A6}" type="pres">
      <dgm:prSet presAssocID="{CC3902EC-A13D-46FA-B995-D35C0472210B}" presName="level3hierChild" presStyleCnt="0"/>
      <dgm:spPr/>
    </dgm:pt>
    <dgm:pt modelId="{011D02A3-E99C-4E3B-BCBA-9ABB63C9625F}" type="pres">
      <dgm:prSet presAssocID="{0751A22B-5575-40DA-A47B-79763BC3E722}" presName="conn2-1" presStyleLbl="parChTrans1D3" presStyleIdx="9" presStyleCnt="12"/>
      <dgm:spPr/>
      <dgm:t>
        <a:bodyPr/>
        <a:lstStyle/>
        <a:p>
          <a:endParaRPr lang="es-CO"/>
        </a:p>
      </dgm:t>
    </dgm:pt>
    <dgm:pt modelId="{EAFD8889-23C4-4041-AF21-A7B70C9FC0BD}" type="pres">
      <dgm:prSet presAssocID="{0751A22B-5575-40DA-A47B-79763BC3E722}" presName="connTx" presStyleLbl="parChTrans1D3" presStyleIdx="9" presStyleCnt="12"/>
      <dgm:spPr/>
      <dgm:t>
        <a:bodyPr/>
        <a:lstStyle/>
        <a:p>
          <a:endParaRPr lang="es-CO"/>
        </a:p>
      </dgm:t>
    </dgm:pt>
    <dgm:pt modelId="{2807558E-052F-4B7B-8834-2007672325AF}" type="pres">
      <dgm:prSet presAssocID="{1A620E2B-1B1F-4B1C-A174-2CE7C0448257}" presName="root2" presStyleCnt="0"/>
      <dgm:spPr/>
    </dgm:pt>
    <dgm:pt modelId="{191735E6-E085-4D46-A8F1-EA7C13516F0D}" type="pres">
      <dgm:prSet presAssocID="{1A620E2B-1B1F-4B1C-A174-2CE7C0448257}" presName="LevelTwoTextNode" presStyleLbl="node3" presStyleIdx="9" presStyleCnt="12" custScaleX="186321" custLinFactNeighborX="-81738" custLinFactNeighborY="1158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EC4CDD7-A4A1-4566-A7FC-FD1E0BF84EA4}" type="pres">
      <dgm:prSet presAssocID="{1A620E2B-1B1F-4B1C-A174-2CE7C0448257}" presName="level3hierChild" presStyleCnt="0"/>
      <dgm:spPr/>
    </dgm:pt>
    <dgm:pt modelId="{537F2915-0869-4877-A36A-CA668F766BEA}" type="pres">
      <dgm:prSet presAssocID="{AC7E4D04-2DB3-4D0B-926F-457891E8E244}" presName="conn2-1" presStyleLbl="parChTrans1D4" presStyleIdx="9" presStyleCnt="12"/>
      <dgm:spPr/>
      <dgm:t>
        <a:bodyPr/>
        <a:lstStyle/>
        <a:p>
          <a:endParaRPr lang="es-CO"/>
        </a:p>
      </dgm:t>
    </dgm:pt>
    <dgm:pt modelId="{E2D6D2B3-5531-488E-951F-D202ACF8A292}" type="pres">
      <dgm:prSet presAssocID="{AC7E4D04-2DB3-4D0B-926F-457891E8E244}" presName="connTx" presStyleLbl="parChTrans1D4" presStyleIdx="9" presStyleCnt="12"/>
      <dgm:spPr/>
      <dgm:t>
        <a:bodyPr/>
        <a:lstStyle/>
        <a:p>
          <a:endParaRPr lang="es-CO"/>
        </a:p>
      </dgm:t>
    </dgm:pt>
    <dgm:pt modelId="{E6A64B06-B1EE-49A9-AB01-8B6A54BD938A}" type="pres">
      <dgm:prSet presAssocID="{06B44484-A814-40D8-8B29-A7B9A9B1A50C}" presName="root2" presStyleCnt="0"/>
      <dgm:spPr/>
    </dgm:pt>
    <dgm:pt modelId="{8B70449D-F54C-431A-BAD0-CE9CC2CD2A08}" type="pres">
      <dgm:prSet presAssocID="{06B44484-A814-40D8-8B29-A7B9A9B1A50C}" presName="LevelTwoTextNode" presStyleLbl="node4" presStyleIdx="9" presStyleCnt="12" custScaleX="621677" custLinFactNeighborX="2553" custLinFactNeighborY="927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A0B0F6B-BC32-45CE-BE4B-C657E46E3C6A}" type="pres">
      <dgm:prSet presAssocID="{06B44484-A814-40D8-8B29-A7B9A9B1A50C}" presName="level3hierChild" presStyleCnt="0"/>
      <dgm:spPr/>
    </dgm:pt>
    <dgm:pt modelId="{A468A885-CFD5-435E-A1F5-BB1DFB6C52F2}" type="pres">
      <dgm:prSet presAssocID="{C59DE06D-59D4-4E9C-B6F2-83CBF6C9E8ED}" presName="conn2-1" presStyleLbl="parChTrans1D3" presStyleIdx="10" presStyleCnt="12"/>
      <dgm:spPr/>
      <dgm:t>
        <a:bodyPr/>
        <a:lstStyle/>
        <a:p>
          <a:endParaRPr lang="es-CO"/>
        </a:p>
      </dgm:t>
    </dgm:pt>
    <dgm:pt modelId="{B9DC190A-5C57-449F-A076-23470398B6B5}" type="pres">
      <dgm:prSet presAssocID="{C59DE06D-59D4-4E9C-B6F2-83CBF6C9E8ED}" presName="connTx" presStyleLbl="parChTrans1D3" presStyleIdx="10" presStyleCnt="12"/>
      <dgm:spPr/>
      <dgm:t>
        <a:bodyPr/>
        <a:lstStyle/>
        <a:p>
          <a:endParaRPr lang="es-CO"/>
        </a:p>
      </dgm:t>
    </dgm:pt>
    <dgm:pt modelId="{223CEFC1-7DBB-467D-BBE9-AF348E02536B}" type="pres">
      <dgm:prSet presAssocID="{0C6ADD50-F634-41C6-86F7-CBB96E330039}" presName="root2" presStyleCnt="0"/>
      <dgm:spPr/>
    </dgm:pt>
    <dgm:pt modelId="{C185A70F-9015-4A20-9C51-6489D027B909}" type="pres">
      <dgm:prSet presAssocID="{0C6ADD50-F634-41C6-86F7-CBB96E330039}" presName="LevelTwoTextNode" presStyleLbl="node3" presStyleIdx="10" presStyleCnt="12" custScaleX="186321" custLinFactNeighborX="-81738" custLinFactNeighborY="1158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0E146D-41BC-41FA-9DFE-35E49E6738B6}" type="pres">
      <dgm:prSet presAssocID="{0C6ADD50-F634-41C6-86F7-CBB96E330039}" presName="level3hierChild" presStyleCnt="0"/>
      <dgm:spPr/>
    </dgm:pt>
    <dgm:pt modelId="{9556D809-757C-47B6-9A38-6A1F7628B9C8}" type="pres">
      <dgm:prSet presAssocID="{B365FF98-606F-44B2-AD87-A5987F63EFBB}" presName="conn2-1" presStyleLbl="parChTrans1D4" presStyleIdx="10" presStyleCnt="12"/>
      <dgm:spPr/>
      <dgm:t>
        <a:bodyPr/>
        <a:lstStyle/>
        <a:p>
          <a:endParaRPr lang="es-CO"/>
        </a:p>
      </dgm:t>
    </dgm:pt>
    <dgm:pt modelId="{E31755FC-D4C3-42A2-83F7-549EE766BB4E}" type="pres">
      <dgm:prSet presAssocID="{B365FF98-606F-44B2-AD87-A5987F63EFBB}" presName="connTx" presStyleLbl="parChTrans1D4" presStyleIdx="10" presStyleCnt="12"/>
      <dgm:spPr/>
      <dgm:t>
        <a:bodyPr/>
        <a:lstStyle/>
        <a:p>
          <a:endParaRPr lang="es-CO"/>
        </a:p>
      </dgm:t>
    </dgm:pt>
    <dgm:pt modelId="{7CEBA437-3184-451B-A2AD-DE98E90D7CA3}" type="pres">
      <dgm:prSet presAssocID="{A99C9710-C382-472C-BEBA-4A40E25491E1}" presName="root2" presStyleCnt="0"/>
      <dgm:spPr/>
    </dgm:pt>
    <dgm:pt modelId="{81B9F5A9-E996-43C3-B9F8-FBFF05F1B18E}" type="pres">
      <dgm:prSet presAssocID="{A99C9710-C382-472C-BEBA-4A40E25491E1}" presName="LevelTwoTextNode" presStyleLbl="node4" presStyleIdx="10" presStyleCnt="12" custScaleX="621677" custLinFactNeighborX="2553" custLinFactNeighborY="674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9DB7F2-7B3A-48B9-B1DC-E7CF7D88F386}" type="pres">
      <dgm:prSet presAssocID="{A99C9710-C382-472C-BEBA-4A40E25491E1}" presName="level3hierChild" presStyleCnt="0"/>
      <dgm:spPr/>
    </dgm:pt>
    <dgm:pt modelId="{001FC45B-08ED-48B0-A28C-B93B5FE02D6E}" type="pres">
      <dgm:prSet presAssocID="{283DA453-14BD-4EAC-93A1-C09D0E49D112}" presName="conn2-1" presStyleLbl="parChTrans1D3" presStyleIdx="11" presStyleCnt="12"/>
      <dgm:spPr/>
      <dgm:t>
        <a:bodyPr/>
        <a:lstStyle/>
        <a:p>
          <a:endParaRPr lang="es-CO"/>
        </a:p>
      </dgm:t>
    </dgm:pt>
    <dgm:pt modelId="{26DB3DAF-C4C8-4D90-871E-9EB4E111311A}" type="pres">
      <dgm:prSet presAssocID="{283DA453-14BD-4EAC-93A1-C09D0E49D112}" presName="connTx" presStyleLbl="parChTrans1D3" presStyleIdx="11" presStyleCnt="12"/>
      <dgm:spPr/>
      <dgm:t>
        <a:bodyPr/>
        <a:lstStyle/>
        <a:p>
          <a:endParaRPr lang="es-CO"/>
        </a:p>
      </dgm:t>
    </dgm:pt>
    <dgm:pt modelId="{9C1383CB-E65A-4B01-ACAC-CF898DC1A898}" type="pres">
      <dgm:prSet presAssocID="{402D9587-D038-4E13-9D81-B97BA1A15F7E}" presName="root2" presStyleCnt="0"/>
      <dgm:spPr/>
    </dgm:pt>
    <dgm:pt modelId="{B7F51EEC-A864-4D09-ACDB-FA840E06110D}" type="pres">
      <dgm:prSet presAssocID="{402D9587-D038-4E13-9D81-B97BA1A15F7E}" presName="LevelTwoTextNode" presStyleLbl="node3" presStyleIdx="11" presStyleCnt="12" custScaleX="186321" custLinFactNeighborX="-81738" custLinFactNeighborY="83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6D7E537-53BF-4C34-AD2C-18793C4AD0B4}" type="pres">
      <dgm:prSet presAssocID="{402D9587-D038-4E13-9D81-B97BA1A15F7E}" presName="level3hierChild" presStyleCnt="0"/>
      <dgm:spPr/>
    </dgm:pt>
    <dgm:pt modelId="{DD493B22-0548-4DD6-8DF6-866227FC4FA5}" type="pres">
      <dgm:prSet presAssocID="{FD484908-7D44-4DC0-9306-98E40319FC32}" presName="conn2-1" presStyleLbl="parChTrans1D4" presStyleIdx="11" presStyleCnt="12"/>
      <dgm:spPr/>
      <dgm:t>
        <a:bodyPr/>
        <a:lstStyle/>
        <a:p>
          <a:endParaRPr lang="es-CO"/>
        </a:p>
      </dgm:t>
    </dgm:pt>
    <dgm:pt modelId="{023BFA6E-629B-4638-A6C5-31F56DC6B7E0}" type="pres">
      <dgm:prSet presAssocID="{FD484908-7D44-4DC0-9306-98E40319FC32}" presName="connTx" presStyleLbl="parChTrans1D4" presStyleIdx="11" presStyleCnt="12"/>
      <dgm:spPr/>
      <dgm:t>
        <a:bodyPr/>
        <a:lstStyle/>
        <a:p>
          <a:endParaRPr lang="es-CO"/>
        </a:p>
      </dgm:t>
    </dgm:pt>
    <dgm:pt modelId="{CDCF928C-B69B-4E6C-83A3-89D3DB50778E}" type="pres">
      <dgm:prSet presAssocID="{16B80C0A-8660-404C-8171-F27CFD38B220}" presName="root2" presStyleCnt="0"/>
      <dgm:spPr/>
    </dgm:pt>
    <dgm:pt modelId="{0E5EB0C4-7587-4365-8DCD-0297B70BD2CF}" type="pres">
      <dgm:prSet presAssocID="{16B80C0A-8660-404C-8171-F27CFD38B220}" presName="LevelTwoTextNode" presStyleLbl="node4" presStyleIdx="11" presStyleCnt="12" custScaleX="621677" custLinFactNeighborX="3601" custLinFactNeighborY="83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4F43C7E-3753-48DC-8E2C-FF6CDD215034}" type="pres">
      <dgm:prSet presAssocID="{16B80C0A-8660-404C-8171-F27CFD38B220}" presName="level3hierChild" presStyleCnt="0"/>
      <dgm:spPr/>
    </dgm:pt>
  </dgm:ptLst>
  <dgm:cxnLst>
    <dgm:cxn modelId="{F53368E2-90CC-416C-B641-C9C2FE73F7CC}" srcId="{00E0A30D-57F1-4547-A6C3-DDEB48914B31}" destId="{D4F8C294-E51C-4AC0-A9EF-83FC15E2630C}" srcOrd="0" destOrd="0" parTransId="{B1587F7F-EC19-4B0E-8DEC-FD7D9939842A}" sibTransId="{6148C806-A47B-434B-B008-816DD9DF8520}"/>
    <dgm:cxn modelId="{CBAA390D-40F5-418B-BD62-76E4883BFFEF}" type="presOf" srcId="{1848CFEE-FB53-4712-965F-DE3FC265FE3A}" destId="{B773F88C-2DA5-40F4-85BE-CEC29B704472}" srcOrd="1" destOrd="0" presId="urn:microsoft.com/office/officeart/2005/8/layout/hierarchy2"/>
    <dgm:cxn modelId="{D04D22B4-CCAA-4B0A-BF5D-5C31B798E657}" srcId="{B93C6BED-8560-4E0B-BA58-E7B6A3307138}" destId="{03D18FA2-6720-4E7D-AA63-9CC2CE772121}" srcOrd="0" destOrd="0" parTransId="{A1572726-2808-49AA-9CF4-ED91B136DCC6}" sibTransId="{51A04EC4-5C57-4F85-93C3-9524FFCA6BAD}"/>
    <dgm:cxn modelId="{27E654F2-281E-44C1-88CA-2D087B80B545}" type="presOf" srcId="{AC67A25E-DF0D-43E7-A550-033D3957D8F8}" destId="{AE755574-1FF5-4ACB-BA03-7538F9BDA2F1}" srcOrd="0" destOrd="0" presId="urn:microsoft.com/office/officeart/2005/8/layout/hierarchy2"/>
    <dgm:cxn modelId="{93DDFB5D-497F-4F5E-87AB-F2BF6EF4DBB8}" type="presOf" srcId="{A99C9710-C382-472C-BEBA-4A40E25491E1}" destId="{81B9F5A9-E996-43C3-B9F8-FBFF05F1B18E}" srcOrd="0" destOrd="0" presId="urn:microsoft.com/office/officeart/2005/8/layout/hierarchy2"/>
    <dgm:cxn modelId="{95881450-040C-4FF0-BD65-6C23726B343A}" type="presOf" srcId="{923F951D-BEC9-4B64-BBF5-0B23300C934D}" destId="{C9422907-DB82-43A2-8AA2-C12FF0FB7714}" srcOrd="0" destOrd="0" presId="urn:microsoft.com/office/officeart/2005/8/layout/hierarchy2"/>
    <dgm:cxn modelId="{7D294ECA-6897-4DBB-B4E8-B941C108943C}" type="presOf" srcId="{7B31C034-62AD-48AF-A3A8-953FD4F54E3B}" destId="{BAA11C8F-498E-417A-ABCB-C6D2CAC6D19E}" srcOrd="0" destOrd="0" presId="urn:microsoft.com/office/officeart/2005/8/layout/hierarchy2"/>
    <dgm:cxn modelId="{7FCFD9A4-9BD1-4E0C-9E8B-7E8408DE7145}" type="presOf" srcId="{FD7D6869-1DE0-48D6-9F46-D2298C9F7C69}" destId="{7A965C54-F6EA-437D-A017-4A146E0BCA5E}" srcOrd="0" destOrd="0" presId="urn:microsoft.com/office/officeart/2005/8/layout/hierarchy2"/>
    <dgm:cxn modelId="{1C5FF6AE-7075-4672-A569-CC9FEA47FD67}" type="presOf" srcId="{E56DCAB3-708B-41CA-8D6E-54A9925871E3}" destId="{35170BD9-1C60-47B9-8202-6295CD2BE240}" srcOrd="1" destOrd="0" presId="urn:microsoft.com/office/officeart/2005/8/layout/hierarchy2"/>
    <dgm:cxn modelId="{65BA268B-454B-4EB6-962B-EF34878A211F}" type="presOf" srcId="{B1587F7F-EC19-4B0E-8DEC-FD7D9939842A}" destId="{74DF6758-AE85-42FB-B532-2CDCA3B3F42D}" srcOrd="1" destOrd="0" presId="urn:microsoft.com/office/officeart/2005/8/layout/hierarchy2"/>
    <dgm:cxn modelId="{1198F205-7C50-45C8-8BF2-86605DF5AAF7}" type="presOf" srcId="{6D980A65-6DAE-472F-B145-8BD5234248FF}" destId="{499850A4-4D3E-450E-BC7C-B4033D878140}" srcOrd="0" destOrd="0" presId="urn:microsoft.com/office/officeart/2005/8/layout/hierarchy2"/>
    <dgm:cxn modelId="{597312BD-FF39-42E9-9650-F10FCA7DCB66}" type="presOf" srcId="{4670DA38-15B3-4D49-8406-7FDF267F9A77}" destId="{4B9D7612-BDC7-43F5-B847-1DCF6381180E}" srcOrd="0" destOrd="0" presId="urn:microsoft.com/office/officeart/2005/8/layout/hierarchy2"/>
    <dgm:cxn modelId="{8B6D1B6A-648E-4ABE-A1A3-516DD17A646B}" type="presOf" srcId="{402D9587-D038-4E13-9D81-B97BA1A15F7E}" destId="{B7F51EEC-A864-4D09-ACDB-FA840E06110D}" srcOrd="0" destOrd="0" presId="urn:microsoft.com/office/officeart/2005/8/layout/hierarchy2"/>
    <dgm:cxn modelId="{DCD32AF6-307A-45D4-BAED-50DCA4FD358A}" type="presOf" srcId="{CC3902EC-A13D-46FA-B995-D35C0472210B}" destId="{5118A7F9-CA28-4915-ABED-3393968A6413}" srcOrd="0" destOrd="0" presId="urn:microsoft.com/office/officeart/2005/8/layout/hierarchy2"/>
    <dgm:cxn modelId="{AFCF1B4D-9DAB-4CD8-9EAB-BFB05E6C1D4F}" srcId="{0C6ADD50-F634-41C6-86F7-CBB96E330039}" destId="{A99C9710-C382-472C-BEBA-4A40E25491E1}" srcOrd="0" destOrd="0" parTransId="{B365FF98-606F-44B2-AD87-A5987F63EFBB}" sibTransId="{BE64DDF3-DDD1-4C87-86E5-60E0CF63B063}"/>
    <dgm:cxn modelId="{9AB1BFFE-C5F2-41FD-87FD-9FA2E35CC18A}" type="presOf" srcId="{B7419B17-1DFC-47F1-AABA-BCC0ED21B45A}" destId="{6129ED47-D0B3-4820-AFD9-E5EF92FB0B0A}" srcOrd="0" destOrd="0" presId="urn:microsoft.com/office/officeart/2005/8/layout/hierarchy2"/>
    <dgm:cxn modelId="{26289B6D-0ADB-4A48-BEFB-A73FBF185ED7}" type="presOf" srcId="{0C6ADD50-F634-41C6-86F7-CBB96E330039}" destId="{C185A70F-9015-4A20-9C51-6489D027B909}" srcOrd="0" destOrd="0" presId="urn:microsoft.com/office/officeart/2005/8/layout/hierarchy2"/>
    <dgm:cxn modelId="{C9729381-60F6-468A-A97F-5DAB6743235B}" type="presOf" srcId="{54A8A636-38C9-4B0A-8A8B-BCC78C9FF1A1}" destId="{E271AAE0-E1FD-43BE-A6B4-EF4D3A2190A5}" srcOrd="0" destOrd="0" presId="urn:microsoft.com/office/officeart/2005/8/layout/hierarchy2"/>
    <dgm:cxn modelId="{90F135FB-376B-490C-9F68-6DDCEE88C183}" type="presOf" srcId="{F9C04295-8546-47C3-91ED-D4177474A125}" destId="{A720F929-9FB1-4754-B77B-3AB52075D84F}" srcOrd="0" destOrd="0" presId="urn:microsoft.com/office/officeart/2005/8/layout/hierarchy2"/>
    <dgm:cxn modelId="{D85E17B8-4A6B-4556-959E-0A8596EFF1F4}" type="presOf" srcId="{0751A22B-5575-40DA-A47B-79763BC3E722}" destId="{EAFD8889-23C4-4041-AF21-A7B70C9FC0BD}" srcOrd="1" destOrd="0" presId="urn:microsoft.com/office/officeart/2005/8/layout/hierarchy2"/>
    <dgm:cxn modelId="{8304DB3B-7246-4EE6-B118-AF3808F8B172}" srcId="{46060066-E45D-452B-8295-FA83F71A5646}" destId="{F9C04295-8546-47C3-91ED-D4177474A125}" srcOrd="0" destOrd="0" parTransId="{58C62BD0-8CE0-469E-8CAA-07113870A5DA}" sibTransId="{31D6D102-8957-43CE-8E11-08C97A0264E9}"/>
    <dgm:cxn modelId="{0FB8BF68-E990-4DE8-9736-35261055A983}" type="presOf" srcId="{B1587F7F-EC19-4B0E-8DEC-FD7D9939842A}" destId="{79EE694A-F8AC-43E1-868C-8CA5C9FB92BB}" srcOrd="0" destOrd="0" presId="urn:microsoft.com/office/officeart/2005/8/layout/hierarchy2"/>
    <dgm:cxn modelId="{338D746E-DA0B-4C92-A626-026104275D69}" type="presOf" srcId="{46276B59-6105-4125-A5E9-B3A3E3D25831}" destId="{3805B2AA-48C2-4ED2-A6FC-3C45CD390976}" srcOrd="0" destOrd="0" presId="urn:microsoft.com/office/officeart/2005/8/layout/hierarchy2"/>
    <dgm:cxn modelId="{05A7F932-2AFF-41CF-AEC4-1D1E1D30FA02}" srcId="{00E0A30D-57F1-4547-A6C3-DDEB48914B31}" destId="{46060066-E45D-452B-8295-FA83F71A5646}" srcOrd="1" destOrd="0" parTransId="{72FD06D5-C19A-411C-97C0-D1CF88A7A4FC}" sibTransId="{5D8F623C-6D86-486D-ADA3-DDDAB72AE343}"/>
    <dgm:cxn modelId="{2D076701-F4F6-48DA-9EA8-7B2F808505E6}" srcId="{ABAF07F0-4488-45DF-923A-5EAA605AACF9}" destId="{923F951D-BEC9-4B64-BBF5-0B23300C934D}" srcOrd="0" destOrd="0" parTransId="{931404F1-0E78-4CC2-8689-F5C9FCBE7FB9}" sibTransId="{2645C71B-136F-470D-8AF3-372C33502B1E}"/>
    <dgm:cxn modelId="{0FF92B1E-99BB-4646-8857-5436F6E316D6}" srcId="{CC3902EC-A13D-46FA-B995-D35C0472210B}" destId="{1A620E2B-1B1F-4B1C-A174-2CE7C0448257}" srcOrd="0" destOrd="0" parTransId="{0751A22B-5575-40DA-A47B-79763BC3E722}" sibTransId="{5F54483B-C7E6-414F-B4F7-C71400FF59BE}"/>
    <dgm:cxn modelId="{786920A2-5B91-48B6-A576-04F5C5C96CAA}" type="presOf" srcId="{394069B2-2EF1-4663-850B-1154C6E89346}" destId="{29D8D125-EAB8-463C-B5FB-59F8E375426D}" srcOrd="0" destOrd="0" presId="urn:microsoft.com/office/officeart/2005/8/layout/hierarchy2"/>
    <dgm:cxn modelId="{8FD5BA2A-5309-410A-AAB0-9AA52E7E31AB}" type="presOf" srcId="{1848CFEE-FB53-4712-965F-DE3FC265FE3A}" destId="{1489C733-636D-459D-9ABE-1BAA09CE3179}" srcOrd="0" destOrd="0" presId="urn:microsoft.com/office/officeart/2005/8/layout/hierarchy2"/>
    <dgm:cxn modelId="{95E6B392-62B3-45E7-AEA1-28D781600870}" type="presOf" srcId="{931404F1-0E78-4CC2-8689-F5C9FCBE7FB9}" destId="{2E4A47E1-7E9B-43EA-AD4E-F556677BFA35}" srcOrd="1" destOrd="0" presId="urn:microsoft.com/office/officeart/2005/8/layout/hierarchy2"/>
    <dgm:cxn modelId="{85855EEA-7CF0-4A75-BEAA-A2A1FC5416B9}" srcId="{2F13234E-E55D-4E66-BE2C-C0BD82DE1D63}" destId="{74100678-2E95-4E62-A4CC-24C82F2EB911}" srcOrd="0" destOrd="0" parTransId="{52644F76-F272-4C2E-8338-D1B69DBC293B}" sibTransId="{33B4414C-F218-497A-9693-642CD49F4749}"/>
    <dgm:cxn modelId="{475BE94C-1BB2-4B3A-9262-228C7AC7D15A}" type="presOf" srcId="{74100678-2E95-4E62-A4CC-24C82F2EB911}" destId="{16269D6E-36B4-444B-9AB6-1ECF2CDB8778}" srcOrd="0" destOrd="0" presId="urn:microsoft.com/office/officeart/2005/8/layout/hierarchy2"/>
    <dgm:cxn modelId="{E5A234A6-9C6F-404A-8B79-6F8C860AA299}" srcId="{D4F8C294-E51C-4AC0-A9EF-83FC15E2630C}" destId="{46276B59-6105-4125-A5E9-B3A3E3D25831}" srcOrd="1" destOrd="0" parTransId="{CA40249C-661F-4BE8-B14D-C0554FE09679}" sibTransId="{7F006574-A89D-4A42-A290-7C1830961234}"/>
    <dgm:cxn modelId="{44BDE2A5-FF01-4A2C-A8E4-320C0E986053}" srcId="{402D9587-D038-4E13-9D81-B97BA1A15F7E}" destId="{16B80C0A-8660-404C-8171-F27CFD38B220}" srcOrd="0" destOrd="0" parTransId="{FD484908-7D44-4DC0-9306-98E40319FC32}" sibTransId="{3003EEEA-5E9C-4528-A5E7-D83811C04A01}"/>
    <dgm:cxn modelId="{AF2C9362-B5F3-463C-B513-2C6F9BCA0FC8}" type="presOf" srcId="{1A620E2B-1B1F-4B1C-A174-2CE7C0448257}" destId="{191735E6-E085-4D46-A8F1-EA7C13516F0D}" srcOrd="0" destOrd="0" presId="urn:microsoft.com/office/officeart/2005/8/layout/hierarchy2"/>
    <dgm:cxn modelId="{1E4E8407-FD16-4D86-AC3C-674457FCF105}" type="presOf" srcId="{C59DE06D-59D4-4E9C-B6F2-83CBF6C9E8ED}" destId="{A468A885-CFD5-435E-A1F5-BB1DFB6C52F2}" srcOrd="0" destOrd="0" presId="urn:microsoft.com/office/officeart/2005/8/layout/hierarchy2"/>
    <dgm:cxn modelId="{006BD3FC-926C-4ED2-A356-48B529CCE442}" type="presOf" srcId="{7B51282D-062C-4755-8837-E719BC4CECA9}" destId="{B366CF66-1C12-4BAC-8907-9F251ECD6333}" srcOrd="0" destOrd="0" presId="urn:microsoft.com/office/officeart/2005/8/layout/hierarchy2"/>
    <dgm:cxn modelId="{DF3B8B2C-F03B-45EA-87ED-9A479DBEA25E}" type="presOf" srcId="{8A6EAC1D-5661-42E5-AD54-9BC06F0C4D59}" destId="{02F51CCC-351A-4329-938C-F31ECD255B53}" srcOrd="1" destOrd="0" presId="urn:microsoft.com/office/officeart/2005/8/layout/hierarchy2"/>
    <dgm:cxn modelId="{080BB9AB-A966-4FC9-A52B-E510BEC05958}" type="presOf" srcId="{C23547E5-B3E0-44A2-A064-89C6C45A5FD3}" destId="{2B4A0F8B-7DBE-46F4-BE4E-355552C2D201}" srcOrd="0" destOrd="0" presId="urn:microsoft.com/office/officeart/2005/8/layout/hierarchy2"/>
    <dgm:cxn modelId="{77FE42EF-CC92-43ED-88FA-3529EF2FE819}" type="presOf" srcId="{CA40249C-661F-4BE8-B14D-C0554FE09679}" destId="{D5A489CA-F0D4-4E07-AEE5-BB87D157AF93}" srcOrd="1" destOrd="0" presId="urn:microsoft.com/office/officeart/2005/8/layout/hierarchy2"/>
    <dgm:cxn modelId="{D63643EB-FBB7-47BD-AFDD-712702002131}" type="presOf" srcId="{A1572726-2808-49AA-9CF4-ED91B136DCC6}" destId="{A5EB1092-A2D6-46F1-9635-FD6BA2A46727}" srcOrd="0" destOrd="0" presId="urn:microsoft.com/office/officeart/2005/8/layout/hierarchy2"/>
    <dgm:cxn modelId="{FDC5FDAF-3265-4255-B962-3B2AB555E885}" type="presOf" srcId="{2F13234E-E55D-4E66-BE2C-C0BD82DE1D63}" destId="{8DB07710-C54F-4347-AAAE-AD60CCE7421E}" srcOrd="0" destOrd="0" presId="urn:microsoft.com/office/officeart/2005/8/layout/hierarchy2"/>
    <dgm:cxn modelId="{FFDB1BFB-FF73-4127-9A6F-00B5F075DF07}" srcId="{46060066-E45D-452B-8295-FA83F71A5646}" destId="{E4B6DE45-F637-4BF4-B6FD-77F8575455A3}" srcOrd="3" destOrd="0" parTransId="{E56DCAB3-708B-41CA-8D6E-54A9925871E3}" sibTransId="{FBACD3D8-5A56-4C40-9D43-4EE68BF636DB}"/>
    <dgm:cxn modelId="{C5EC389E-F761-46F7-8924-B1CE727E3CEA}" type="presOf" srcId="{AC7E4D04-2DB3-4D0B-926F-457891E8E244}" destId="{537F2915-0869-4877-A36A-CA668F766BEA}" srcOrd="0" destOrd="0" presId="urn:microsoft.com/office/officeart/2005/8/layout/hierarchy2"/>
    <dgm:cxn modelId="{88895AB0-31F4-4E42-9416-CE4377F58B22}" type="presOf" srcId="{AFF50ADE-D7F2-4847-8EE8-74890904696D}" destId="{AAAF2C53-203E-47CE-AA4C-8AF2A8CDC9EB}" srcOrd="0" destOrd="0" presId="urn:microsoft.com/office/officeart/2005/8/layout/hierarchy2"/>
    <dgm:cxn modelId="{3F9BF915-DCD2-4865-B834-228E5DDBEC1C}" type="presOf" srcId="{00E0A30D-57F1-4547-A6C3-DDEB48914B31}" destId="{96619BB0-FF88-4B0D-B71C-10E16A39CD91}" srcOrd="0" destOrd="0" presId="urn:microsoft.com/office/officeart/2005/8/layout/hierarchy2"/>
    <dgm:cxn modelId="{9A9D59AD-DC16-4569-A724-41520F65A7C9}" type="presOf" srcId="{69FB0E98-85F1-4390-8C19-A804220E2F1D}" destId="{B9EFAFAB-C359-4E35-913D-2A242D8CFC34}" srcOrd="0" destOrd="0" presId="urn:microsoft.com/office/officeart/2005/8/layout/hierarchy2"/>
    <dgm:cxn modelId="{E8E4D0CE-ECFA-4C73-89B7-AD77ACB624DC}" type="presOf" srcId="{430D1402-85FA-424C-9458-6765C39D5F08}" destId="{03D328E6-87BB-43CA-BFD7-3C2241FED7EB}" srcOrd="1" destOrd="0" presId="urn:microsoft.com/office/officeart/2005/8/layout/hierarchy2"/>
    <dgm:cxn modelId="{7E9DDF75-73CB-490E-A255-FFC475E2FAEC}" type="presOf" srcId="{283DA453-14BD-4EAC-93A1-C09D0E49D112}" destId="{26DB3DAF-C4C8-4D90-871E-9EB4E111311A}" srcOrd="1" destOrd="0" presId="urn:microsoft.com/office/officeart/2005/8/layout/hierarchy2"/>
    <dgm:cxn modelId="{36E0FB14-B148-47ED-AC87-CA172BDFEA15}" type="presOf" srcId="{430D1402-85FA-424C-9458-6765C39D5F08}" destId="{ADF03C9E-683A-4E06-91FC-7CA680E49444}" srcOrd="0" destOrd="0" presId="urn:microsoft.com/office/officeart/2005/8/layout/hierarchy2"/>
    <dgm:cxn modelId="{BA1CFEE7-F47B-46EC-AEBC-BF852CA3EEDB}" type="presOf" srcId="{BA2245C1-24B8-4CEE-917D-5C25BF1A749E}" destId="{A6BDA726-E3EB-43D7-8F97-993823CE345E}" srcOrd="0" destOrd="0" presId="urn:microsoft.com/office/officeart/2005/8/layout/hierarchy2"/>
    <dgm:cxn modelId="{6A35FF19-7B48-43BB-B692-319CB1616CC4}" srcId="{46060066-E45D-452B-8295-FA83F71A5646}" destId="{2F13234E-E55D-4E66-BE2C-C0BD82DE1D63}" srcOrd="4" destOrd="0" parTransId="{8A6EAC1D-5661-42E5-AD54-9BC06F0C4D59}" sibTransId="{6CDE2F57-D3EF-4E1F-9271-8B1BBA92076B}"/>
    <dgm:cxn modelId="{F243C12D-CBB4-4B74-8BD4-2E232D2907BA}" type="presOf" srcId="{FD484908-7D44-4DC0-9306-98E40319FC32}" destId="{023BFA6E-629B-4638-A6C5-31F56DC6B7E0}" srcOrd="1" destOrd="0" presId="urn:microsoft.com/office/officeart/2005/8/layout/hierarchy2"/>
    <dgm:cxn modelId="{1D245EBC-ECFF-4AF9-BA8A-84579D8EB857}" srcId="{CC3902EC-A13D-46FA-B995-D35C0472210B}" destId="{0C6ADD50-F634-41C6-86F7-CBB96E330039}" srcOrd="1" destOrd="0" parTransId="{C59DE06D-59D4-4E9C-B6F2-83CBF6C9E8ED}" sibTransId="{570C65E2-0A5F-4057-BF34-788350D577B4}"/>
    <dgm:cxn modelId="{8E42DFFF-AC81-4E7A-AA84-2A9E62E5D2CD}" srcId="{F9C04295-8546-47C3-91ED-D4177474A125}" destId="{2FDB86BF-4C7E-42AB-BD67-6AA2DFFC0109}" srcOrd="0" destOrd="0" parTransId="{394069B2-2EF1-4663-850B-1154C6E89346}" sibTransId="{1D47FC92-22A6-4B47-9191-D945DA6ECAE2}"/>
    <dgm:cxn modelId="{97C2A0D8-38CD-4BBC-B4A3-4BCCF4D83B52}" type="presOf" srcId="{B365FF98-606F-44B2-AD87-A5987F63EFBB}" destId="{9556D809-757C-47B6-9A38-6A1F7628B9C8}" srcOrd="0" destOrd="0" presId="urn:microsoft.com/office/officeart/2005/8/layout/hierarchy2"/>
    <dgm:cxn modelId="{0D154400-B44B-49E5-97D3-DAA78AB83C9D}" type="presOf" srcId="{03D18FA2-6720-4E7D-AA63-9CC2CE772121}" destId="{E9781A34-B602-4BE7-AC80-E886AE3F7D42}" srcOrd="0" destOrd="0" presId="urn:microsoft.com/office/officeart/2005/8/layout/hierarchy2"/>
    <dgm:cxn modelId="{3E7E114C-63B5-4C1D-BA50-61D859879104}" type="presOf" srcId="{52644F76-F272-4C2E-8338-D1B69DBC293B}" destId="{21E33797-4F74-44F8-9472-66F6D4C96313}" srcOrd="0" destOrd="0" presId="urn:microsoft.com/office/officeart/2005/8/layout/hierarchy2"/>
    <dgm:cxn modelId="{E1BBE76B-23BF-4F20-A786-0B32A4BC4E1E}" type="presOf" srcId="{CA40249C-661F-4BE8-B14D-C0554FE09679}" destId="{214CC4E6-B617-4DD3-873A-3C41BEF7635E}" srcOrd="0" destOrd="0" presId="urn:microsoft.com/office/officeart/2005/8/layout/hierarchy2"/>
    <dgm:cxn modelId="{05814A62-66FE-40F3-8BCF-FB64AD0C04A2}" type="presOf" srcId="{16B80C0A-8660-404C-8171-F27CFD38B220}" destId="{0E5EB0C4-7587-4365-8DCD-0297B70BD2CF}" srcOrd="0" destOrd="0" presId="urn:microsoft.com/office/officeart/2005/8/layout/hierarchy2"/>
    <dgm:cxn modelId="{00C34877-A151-4269-9688-6E3AE688C863}" srcId="{D4F8C294-E51C-4AC0-A9EF-83FC15E2630C}" destId="{B93C6BED-8560-4E0B-BA58-E7B6A3307138}" srcOrd="0" destOrd="0" parTransId="{FD7D6869-1DE0-48D6-9F46-D2298C9F7C69}" sibTransId="{0628CC13-4E60-47EF-97C5-E11BC2F347D1}"/>
    <dgm:cxn modelId="{A4A437C1-098C-44CF-B7A1-0F9C845277C3}" srcId="{54A8A636-38C9-4B0A-8A8B-BCC78C9FF1A1}" destId="{00E0A30D-57F1-4547-A6C3-DDEB48914B31}" srcOrd="0" destOrd="0" parTransId="{485708E3-C620-44E5-9AAB-6F6A87806B1D}" sibTransId="{9DBFE4D1-034F-4086-A42F-E6A2530F71D1}"/>
    <dgm:cxn modelId="{3DF58A21-DEF7-4B97-BF27-51581B52106B}" type="presOf" srcId="{CBEFDDA7-B87D-4249-8C59-1535BD96500D}" destId="{269BD97B-5B48-41BD-89FE-86D407F5E1AC}" srcOrd="0" destOrd="0" presId="urn:microsoft.com/office/officeart/2005/8/layout/hierarchy2"/>
    <dgm:cxn modelId="{1DD77891-B7E2-4E1A-AB80-F3E6E7892C9B}" srcId="{C23547E5-B3E0-44A2-A064-89C6C45A5FD3}" destId="{22902B9B-0F50-4070-B2AA-65B316CB2374}" srcOrd="0" destOrd="0" parTransId="{7B31C034-62AD-48AF-A3A8-953FD4F54E3B}" sibTransId="{F8E2AA3D-A94C-4EC3-953C-30F868AC6688}"/>
    <dgm:cxn modelId="{8E0DC822-6A7C-4322-8D71-4A2F38027542}" srcId="{46060066-E45D-452B-8295-FA83F71A5646}" destId="{BA2245C1-24B8-4CEE-917D-5C25BF1A749E}" srcOrd="6" destOrd="0" parTransId="{D6AEE0F5-9D9A-4F83-AA1E-752A67663A28}" sibTransId="{B81C6E2D-F4E6-47F5-BEB6-68504F913A60}"/>
    <dgm:cxn modelId="{120C1622-66C8-4128-B466-16EE6C71BD13}" type="presOf" srcId="{7B31C034-62AD-48AF-A3A8-953FD4F54E3B}" destId="{4B1D8D3A-3AEC-4053-BF86-E284C26ADB3E}" srcOrd="1" destOrd="0" presId="urn:microsoft.com/office/officeart/2005/8/layout/hierarchy2"/>
    <dgm:cxn modelId="{F0FAAAFA-7C4B-4B75-8C48-82EA64277DF4}" type="presOf" srcId="{8A6EAC1D-5661-42E5-AD54-9BC06F0C4D59}" destId="{E7FB3AD6-1321-4F20-B9EE-78CD8F1ABEC9}" srcOrd="0" destOrd="0" presId="urn:microsoft.com/office/officeart/2005/8/layout/hierarchy2"/>
    <dgm:cxn modelId="{D396E7C3-5A10-4F48-B920-68B809F8E7A2}" type="presOf" srcId="{0751A22B-5575-40DA-A47B-79763BC3E722}" destId="{011D02A3-E99C-4E3B-BCBA-9ABB63C9625F}" srcOrd="0" destOrd="0" presId="urn:microsoft.com/office/officeart/2005/8/layout/hierarchy2"/>
    <dgm:cxn modelId="{65A53B5E-C97B-45D1-A036-53A3B222BD06}" type="presOf" srcId="{2FDB86BF-4C7E-42AB-BD67-6AA2DFFC0109}" destId="{762CF5AD-6C23-412A-919F-8D6103AE0DF4}" srcOrd="0" destOrd="0" presId="urn:microsoft.com/office/officeart/2005/8/layout/hierarchy2"/>
    <dgm:cxn modelId="{109A6771-A650-4D74-9DEC-7037942B8055}" srcId="{46060066-E45D-452B-8295-FA83F71A5646}" destId="{69FB0E98-85F1-4390-8C19-A804220E2F1D}" srcOrd="1" destOrd="0" parTransId="{6D980A65-6DAE-472F-B145-8BD5234248FF}" sibTransId="{4E70D422-5FE3-4845-A7D5-72ADFC1958C9}"/>
    <dgm:cxn modelId="{DB78016A-F7DF-4624-91D5-9E0D0413A68F}" type="presOf" srcId="{283DA453-14BD-4EAC-93A1-C09D0E49D112}" destId="{001FC45B-08ED-48B0-A28C-B93B5FE02D6E}" srcOrd="0" destOrd="0" presId="urn:microsoft.com/office/officeart/2005/8/layout/hierarchy2"/>
    <dgm:cxn modelId="{2602AF14-C629-42CC-AC20-0DD8DA72107E}" type="presOf" srcId="{AC7E4D04-2DB3-4D0B-926F-457891E8E244}" destId="{E2D6D2B3-5531-488E-951F-D202ACF8A292}" srcOrd="1" destOrd="0" presId="urn:microsoft.com/office/officeart/2005/8/layout/hierarchy2"/>
    <dgm:cxn modelId="{B712C01E-E9D6-41D4-833D-21769BB6ACC8}" type="presOf" srcId="{D6AEE0F5-9D9A-4F83-AA1E-752A67663A28}" destId="{A85FA973-34AF-426F-AB5E-9BF63B464F56}" srcOrd="0" destOrd="0" presId="urn:microsoft.com/office/officeart/2005/8/layout/hierarchy2"/>
    <dgm:cxn modelId="{A105041C-DC56-4E36-97CF-19E94FA6ECEE}" type="presOf" srcId="{7FAC36CF-8CEB-41E1-A768-0DEE800949EF}" destId="{8F053DC0-B78D-49D3-A4AB-3F3BF0877D51}" srcOrd="1" destOrd="0" presId="urn:microsoft.com/office/officeart/2005/8/layout/hierarchy2"/>
    <dgm:cxn modelId="{BAD66BD5-7F39-4C0F-815E-98DF38BF8E20}" type="presOf" srcId="{AC67A25E-DF0D-43E7-A550-033D3957D8F8}" destId="{10B1758D-82EA-406C-BAC0-A59ECAE1460A}" srcOrd="1" destOrd="0" presId="urn:microsoft.com/office/officeart/2005/8/layout/hierarchy2"/>
    <dgm:cxn modelId="{9145441D-3F7B-4DB7-8E3E-4B54FB0DC688}" type="presOf" srcId="{FD7D6869-1DE0-48D6-9F46-D2298C9F7C69}" destId="{4CB873EB-CAFD-4565-9B4A-616CD8C712AA}" srcOrd="1" destOrd="0" presId="urn:microsoft.com/office/officeart/2005/8/layout/hierarchy2"/>
    <dgm:cxn modelId="{8176C294-4F3D-46EC-A12C-FD66BA0A93B4}" srcId="{1A620E2B-1B1F-4B1C-A174-2CE7C0448257}" destId="{06B44484-A814-40D8-8B29-A7B9A9B1A50C}" srcOrd="0" destOrd="0" parTransId="{AC7E4D04-2DB3-4D0B-926F-457891E8E244}" sibTransId="{852CD5A4-0237-4380-8FAD-445F2F89B021}"/>
    <dgm:cxn modelId="{283E875F-A087-4F4C-862C-6D74C49FDE1C}" srcId="{46060066-E45D-452B-8295-FA83F71A5646}" destId="{ABAF07F0-4488-45DF-923A-5EAA605AACF9}" srcOrd="5" destOrd="0" parTransId="{7B51282D-062C-4755-8837-E719BC4CECA9}" sibTransId="{1631F6FF-F0CF-469C-B9C4-576F63382759}"/>
    <dgm:cxn modelId="{A470C87B-CC23-4125-BB83-FFA8470DD65D}" type="presOf" srcId="{46060066-E45D-452B-8295-FA83F71A5646}" destId="{4F56E1D8-ED19-4972-A980-9185188E05EA}" srcOrd="0" destOrd="0" presId="urn:microsoft.com/office/officeart/2005/8/layout/hierarchy2"/>
    <dgm:cxn modelId="{7E7151FB-6F65-434A-A7F8-687509A456D0}" type="presOf" srcId="{E4B6DE45-F637-4BF4-B6FD-77F8575455A3}" destId="{51D62BCB-CD01-43ED-8B02-AD0648E117F3}" srcOrd="0" destOrd="0" presId="urn:microsoft.com/office/officeart/2005/8/layout/hierarchy2"/>
    <dgm:cxn modelId="{220792B6-9491-42D4-B1BE-58EDC4387722}" type="presOf" srcId="{72FD06D5-C19A-411C-97C0-D1CF88A7A4FC}" destId="{71EA14A5-66F0-4F01-8434-79A01336F6F6}" srcOrd="0" destOrd="0" presId="urn:microsoft.com/office/officeart/2005/8/layout/hierarchy2"/>
    <dgm:cxn modelId="{5DAAFEE3-3B30-40C0-AA10-1563BBD410E7}" type="presOf" srcId="{72FD06D5-C19A-411C-97C0-D1CF88A7A4FC}" destId="{2E95E1DF-39F2-4D57-9FD8-01052D8789C2}" srcOrd="1" destOrd="0" presId="urn:microsoft.com/office/officeart/2005/8/layout/hierarchy2"/>
    <dgm:cxn modelId="{6EFAD82B-BA8F-4E3A-BC7A-B15C28728DC1}" type="presOf" srcId="{B365FF98-606F-44B2-AD87-A5987F63EFBB}" destId="{E31755FC-D4C3-42A2-83F7-549EE766BB4E}" srcOrd="1" destOrd="0" presId="urn:microsoft.com/office/officeart/2005/8/layout/hierarchy2"/>
    <dgm:cxn modelId="{7CD3F228-8562-4178-A553-C20F5B2B0B0C}" srcId="{00E0A30D-57F1-4547-A6C3-DDEB48914B31}" destId="{CC3902EC-A13D-46FA-B995-D35C0472210B}" srcOrd="2" destOrd="0" parTransId="{1848CFEE-FB53-4712-965F-DE3FC265FE3A}" sibTransId="{7A4B7A94-583F-445E-AD83-1F84A048DA1E}"/>
    <dgm:cxn modelId="{7BB0DF86-D81F-4392-9422-B4780E920BA1}" type="presOf" srcId="{2F4A2F2F-44F0-40D0-87C4-EFD37F51D7F5}" destId="{1D05BE4A-E0D4-4685-B438-B629FBE9EA70}" srcOrd="1" destOrd="0" presId="urn:microsoft.com/office/officeart/2005/8/layout/hierarchy2"/>
    <dgm:cxn modelId="{986108B5-AACF-4A33-90F0-2B1C215EC735}" type="presOf" srcId="{06B44484-A814-40D8-8B29-A7B9A9B1A50C}" destId="{8B70449D-F54C-431A-BAD0-CE9CC2CD2A08}" srcOrd="0" destOrd="0" presId="urn:microsoft.com/office/officeart/2005/8/layout/hierarchy2"/>
    <dgm:cxn modelId="{94E4F97B-A600-4574-B563-2CE44D12DE89}" type="presOf" srcId="{FD484908-7D44-4DC0-9306-98E40319FC32}" destId="{DD493B22-0548-4DD6-8DF6-866227FC4FA5}" srcOrd="0" destOrd="0" presId="urn:microsoft.com/office/officeart/2005/8/layout/hierarchy2"/>
    <dgm:cxn modelId="{6B2A99DF-89FB-4EBA-B422-2D172173F754}" type="presOf" srcId="{7B51282D-062C-4755-8837-E719BC4CECA9}" destId="{88F6547E-D312-42D4-ABB4-C8F43ABC4CEC}" srcOrd="1" destOrd="0" presId="urn:microsoft.com/office/officeart/2005/8/layout/hierarchy2"/>
    <dgm:cxn modelId="{4B06D879-05F2-4CE9-9FAE-00397259DBCD}" srcId="{46060066-E45D-452B-8295-FA83F71A5646}" destId="{C23547E5-B3E0-44A2-A064-89C6C45A5FD3}" srcOrd="2" destOrd="0" parTransId="{7FAC36CF-8CEB-41E1-A768-0DEE800949EF}" sibTransId="{3985CD09-6402-4117-BBD3-635ED9754D64}"/>
    <dgm:cxn modelId="{52B743CD-C8C2-4F0C-9851-3246202A4027}" srcId="{69FB0E98-85F1-4390-8C19-A804220E2F1D}" destId="{B7419B17-1DFC-47F1-AABA-BCC0ED21B45A}" srcOrd="0" destOrd="0" parTransId="{430D1402-85FA-424C-9458-6765C39D5F08}" sibTransId="{4764AC0B-8B58-45B9-9808-0355FAC3894A}"/>
    <dgm:cxn modelId="{81A62AD2-3722-4FBD-BA4B-0B19894BD580}" type="presOf" srcId="{2F4A2F2F-44F0-40D0-87C4-EFD37F51D7F5}" destId="{D55C729C-CE1C-40DF-B3C8-6765E3803EDF}" srcOrd="0" destOrd="0" presId="urn:microsoft.com/office/officeart/2005/8/layout/hierarchy2"/>
    <dgm:cxn modelId="{70CD035C-F7B9-438F-89FE-F6EDFCF1E8B3}" srcId="{BA2245C1-24B8-4CEE-917D-5C25BF1A749E}" destId="{AFF50ADE-D7F2-4847-8EE8-74890904696D}" srcOrd="0" destOrd="0" parTransId="{2F4A2F2F-44F0-40D0-87C4-EFD37F51D7F5}" sibTransId="{FC27FD53-DE96-466F-B347-DB430032F924}"/>
    <dgm:cxn modelId="{6818104B-6CD1-4027-A8EB-84FC24A35E23}" type="presOf" srcId="{52644F76-F272-4C2E-8338-D1B69DBC293B}" destId="{69AC20BC-4683-4361-A76F-DF8077D389FF}" srcOrd="1" destOrd="0" presId="urn:microsoft.com/office/officeart/2005/8/layout/hierarchy2"/>
    <dgm:cxn modelId="{D23CAA2F-64CF-4E61-9958-8F7710614616}" type="presOf" srcId="{508C88CC-F8E1-4B3D-83DD-8ED42B16A8F6}" destId="{A06FC3CE-5D36-4D2E-8887-3C1D7B566637}" srcOrd="0" destOrd="0" presId="urn:microsoft.com/office/officeart/2005/8/layout/hierarchy2"/>
    <dgm:cxn modelId="{2981AE75-291A-402D-A15D-05F5801C73F7}" type="presOf" srcId="{C59DE06D-59D4-4E9C-B6F2-83CBF6C9E8ED}" destId="{B9DC190A-5C57-449F-A076-23470398B6B5}" srcOrd="1" destOrd="0" presId="urn:microsoft.com/office/officeart/2005/8/layout/hierarchy2"/>
    <dgm:cxn modelId="{768A1B94-1301-4C6A-80D6-7CB71C595D8C}" type="presOf" srcId="{22902B9B-0F50-4070-B2AA-65B316CB2374}" destId="{6CB35488-E4AE-40BE-B300-7682CAAB0F70}" srcOrd="0" destOrd="0" presId="urn:microsoft.com/office/officeart/2005/8/layout/hierarchy2"/>
    <dgm:cxn modelId="{0CC99103-0DE6-484E-8D7F-ADA3A199EB72}" type="presOf" srcId="{394069B2-2EF1-4663-850B-1154C6E89346}" destId="{BB3B64FA-A845-41BD-9EE9-564F975F17F0}" srcOrd="1" destOrd="0" presId="urn:microsoft.com/office/officeart/2005/8/layout/hierarchy2"/>
    <dgm:cxn modelId="{D633D4ED-C509-4A49-8908-FE646007F3E7}" type="presOf" srcId="{58C62BD0-8CE0-469E-8CAA-07113870A5DA}" destId="{8CC10562-EBB8-46E8-A5B9-1DC51BCA1483}" srcOrd="1" destOrd="0" presId="urn:microsoft.com/office/officeart/2005/8/layout/hierarchy2"/>
    <dgm:cxn modelId="{B9E8A289-12C8-454D-8D6A-3DE7B6BB92E7}" type="presOf" srcId="{6D980A65-6DAE-472F-B145-8BD5234248FF}" destId="{1961C4C0-A776-4CC8-B1DC-3496773C60F8}" srcOrd="1" destOrd="0" presId="urn:microsoft.com/office/officeart/2005/8/layout/hierarchy2"/>
    <dgm:cxn modelId="{9FC105A6-8542-4863-AC63-13EA69729D26}" srcId="{E4B6DE45-F637-4BF4-B6FD-77F8575455A3}" destId="{4670DA38-15B3-4D49-8406-7FDF267F9A77}" srcOrd="0" destOrd="0" parTransId="{508C88CC-F8E1-4B3D-83DD-8ED42B16A8F6}" sibTransId="{7A3B2CD0-020D-4C3C-8FB1-579B3173B8D7}"/>
    <dgm:cxn modelId="{C04F7C11-FEFC-4E56-91CF-DDDC71506EF2}" type="presOf" srcId="{ABAF07F0-4488-45DF-923A-5EAA605AACF9}" destId="{060C6432-761B-4050-878E-8D85438A932E}" srcOrd="0" destOrd="0" presId="urn:microsoft.com/office/officeart/2005/8/layout/hierarchy2"/>
    <dgm:cxn modelId="{84C2EFAF-9BAA-449C-A4A8-2FDC3C08A3E1}" srcId="{CC3902EC-A13D-46FA-B995-D35C0472210B}" destId="{402D9587-D038-4E13-9D81-B97BA1A15F7E}" srcOrd="2" destOrd="0" parTransId="{283DA453-14BD-4EAC-93A1-C09D0E49D112}" sibTransId="{60EA4923-1F9A-44B8-8271-749D86BC8AE5}"/>
    <dgm:cxn modelId="{7EB8DDEF-85AC-4C73-A31D-4E458DE7D63E}" type="presOf" srcId="{508C88CC-F8E1-4B3D-83DD-8ED42B16A8F6}" destId="{FDFEBF88-87AB-4DF3-A625-4555FD6E99C8}" srcOrd="1" destOrd="0" presId="urn:microsoft.com/office/officeart/2005/8/layout/hierarchy2"/>
    <dgm:cxn modelId="{0F62BE95-3CDF-4465-979D-393BE71147EF}" srcId="{46276B59-6105-4125-A5E9-B3A3E3D25831}" destId="{CBEFDDA7-B87D-4249-8C59-1535BD96500D}" srcOrd="0" destOrd="0" parTransId="{AC67A25E-DF0D-43E7-A550-033D3957D8F8}" sibTransId="{08B66D40-12EA-4F0F-BE24-CCF613C8F782}"/>
    <dgm:cxn modelId="{77828FDF-C246-4ACE-821E-FC16419D8339}" type="presOf" srcId="{D6AEE0F5-9D9A-4F83-AA1E-752A67663A28}" destId="{28B5FC13-A0BC-47A5-B2BC-68ED21AA9C50}" srcOrd="1" destOrd="0" presId="urn:microsoft.com/office/officeart/2005/8/layout/hierarchy2"/>
    <dgm:cxn modelId="{5B7318B4-36C3-48A1-AFED-FB60A31C6BDD}" type="presOf" srcId="{58C62BD0-8CE0-469E-8CAA-07113870A5DA}" destId="{0A532EF7-5D34-49DA-A2B7-9C2949C3CDEF}" srcOrd="0" destOrd="0" presId="urn:microsoft.com/office/officeart/2005/8/layout/hierarchy2"/>
    <dgm:cxn modelId="{6F45ACCB-3837-45AF-9C9C-66E12C7EF2D3}" type="presOf" srcId="{D4F8C294-E51C-4AC0-A9EF-83FC15E2630C}" destId="{710084F6-9F5B-43F2-BB78-1488BE1FBE19}" srcOrd="0" destOrd="0" presId="urn:microsoft.com/office/officeart/2005/8/layout/hierarchy2"/>
    <dgm:cxn modelId="{8990FF62-805A-4E41-8718-715ECDF7D597}" type="presOf" srcId="{7FAC36CF-8CEB-41E1-A768-0DEE800949EF}" destId="{31FAC6A5-A005-4BED-8A8F-D5E74AAAB3C2}" srcOrd="0" destOrd="0" presId="urn:microsoft.com/office/officeart/2005/8/layout/hierarchy2"/>
    <dgm:cxn modelId="{86F39709-19E1-44F7-AEC9-C152564E6602}" type="presOf" srcId="{A1572726-2808-49AA-9CF4-ED91B136DCC6}" destId="{04AECDF7-61B7-4BBA-BE0E-C396A4B4ADDF}" srcOrd="1" destOrd="0" presId="urn:microsoft.com/office/officeart/2005/8/layout/hierarchy2"/>
    <dgm:cxn modelId="{657D71A9-ECB1-44BD-BBC5-6BFEFD9F5CCA}" type="presOf" srcId="{E56DCAB3-708B-41CA-8D6E-54A9925871E3}" destId="{3BAEDB0D-883E-434D-B208-7B5E1C062FB3}" srcOrd="0" destOrd="0" presId="urn:microsoft.com/office/officeart/2005/8/layout/hierarchy2"/>
    <dgm:cxn modelId="{7B08E9D2-D372-4E07-B023-AC25E6F1F82A}" type="presOf" srcId="{931404F1-0E78-4CC2-8689-F5C9FCBE7FB9}" destId="{D8AE03D5-BB6D-42A0-BBD5-EE33C56CF757}" srcOrd="0" destOrd="0" presId="urn:microsoft.com/office/officeart/2005/8/layout/hierarchy2"/>
    <dgm:cxn modelId="{0FF3D872-0DB8-4199-AF29-812F209265AC}" type="presOf" srcId="{B93C6BED-8560-4E0B-BA58-E7B6A3307138}" destId="{426CA5EC-7BE4-4E69-B1F0-D54CBBEAE307}" srcOrd="0" destOrd="0" presId="urn:microsoft.com/office/officeart/2005/8/layout/hierarchy2"/>
    <dgm:cxn modelId="{73D957FF-9DF0-4BEC-9080-FAE65050FB1F}" type="presParOf" srcId="{E271AAE0-E1FD-43BE-A6B4-EF4D3A2190A5}" destId="{0DDFDAC5-CD8F-42B2-A0F9-8F1E4D555DD8}" srcOrd="0" destOrd="0" presId="urn:microsoft.com/office/officeart/2005/8/layout/hierarchy2"/>
    <dgm:cxn modelId="{73A9975A-E7FA-40EE-8AE8-5244B2788635}" type="presParOf" srcId="{0DDFDAC5-CD8F-42B2-A0F9-8F1E4D555DD8}" destId="{96619BB0-FF88-4B0D-B71C-10E16A39CD91}" srcOrd="0" destOrd="0" presId="urn:microsoft.com/office/officeart/2005/8/layout/hierarchy2"/>
    <dgm:cxn modelId="{8919BDE8-1E7D-46B3-8D2A-B9BA7164B7C4}" type="presParOf" srcId="{0DDFDAC5-CD8F-42B2-A0F9-8F1E4D555DD8}" destId="{CD8BEF94-87DA-4474-900A-602E4214D46C}" srcOrd="1" destOrd="0" presId="urn:microsoft.com/office/officeart/2005/8/layout/hierarchy2"/>
    <dgm:cxn modelId="{BAAA1AEC-B65D-4378-B35B-D113C94E73B3}" type="presParOf" srcId="{CD8BEF94-87DA-4474-900A-602E4214D46C}" destId="{79EE694A-F8AC-43E1-868C-8CA5C9FB92BB}" srcOrd="0" destOrd="0" presId="urn:microsoft.com/office/officeart/2005/8/layout/hierarchy2"/>
    <dgm:cxn modelId="{1FBC11C7-B60D-4C35-A902-5E758D5331E7}" type="presParOf" srcId="{79EE694A-F8AC-43E1-868C-8CA5C9FB92BB}" destId="{74DF6758-AE85-42FB-B532-2CDCA3B3F42D}" srcOrd="0" destOrd="0" presId="urn:microsoft.com/office/officeart/2005/8/layout/hierarchy2"/>
    <dgm:cxn modelId="{00882C7F-A5F5-4FA0-8F08-802512596DC9}" type="presParOf" srcId="{CD8BEF94-87DA-4474-900A-602E4214D46C}" destId="{F084951F-A191-44F3-8265-926557506876}" srcOrd="1" destOrd="0" presId="urn:microsoft.com/office/officeart/2005/8/layout/hierarchy2"/>
    <dgm:cxn modelId="{95EF144D-CC40-4D02-8D97-63F9C898C44A}" type="presParOf" srcId="{F084951F-A191-44F3-8265-926557506876}" destId="{710084F6-9F5B-43F2-BB78-1488BE1FBE19}" srcOrd="0" destOrd="0" presId="urn:microsoft.com/office/officeart/2005/8/layout/hierarchy2"/>
    <dgm:cxn modelId="{ABCCFBCE-8601-4006-9185-C0D6F14A00D7}" type="presParOf" srcId="{F084951F-A191-44F3-8265-926557506876}" destId="{BDE6FF33-8DA7-4388-BC4D-1427A6C2B291}" srcOrd="1" destOrd="0" presId="urn:microsoft.com/office/officeart/2005/8/layout/hierarchy2"/>
    <dgm:cxn modelId="{0A0A2E54-B221-436B-8A14-80FC99A58159}" type="presParOf" srcId="{BDE6FF33-8DA7-4388-BC4D-1427A6C2B291}" destId="{7A965C54-F6EA-437D-A017-4A146E0BCA5E}" srcOrd="0" destOrd="0" presId="urn:microsoft.com/office/officeart/2005/8/layout/hierarchy2"/>
    <dgm:cxn modelId="{177BA56D-D20E-4F3E-B832-DE379B057742}" type="presParOf" srcId="{7A965C54-F6EA-437D-A017-4A146E0BCA5E}" destId="{4CB873EB-CAFD-4565-9B4A-616CD8C712AA}" srcOrd="0" destOrd="0" presId="urn:microsoft.com/office/officeart/2005/8/layout/hierarchy2"/>
    <dgm:cxn modelId="{9130F934-DAA0-49A9-9060-8F025B41B635}" type="presParOf" srcId="{BDE6FF33-8DA7-4388-BC4D-1427A6C2B291}" destId="{62D5B57D-334D-499E-B6E5-CFA6E80C9E21}" srcOrd="1" destOrd="0" presId="urn:microsoft.com/office/officeart/2005/8/layout/hierarchy2"/>
    <dgm:cxn modelId="{F1298514-A585-443B-9322-5DD4E77AFC0A}" type="presParOf" srcId="{62D5B57D-334D-499E-B6E5-CFA6E80C9E21}" destId="{426CA5EC-7BE4-4E69-B1F0-D54CBBEAE307}" srcOrd="0" destOrd="0" presId="urn:microsoft.com/office/officeart/2005/8/layout/hierarchy2"/>
    <dgm:cxn modelId="{EA8A0DCF-A0B3-43DD-8A59-74B11B436B22}" type="presParOf" srcId="{62D5B57D-334D-499E-B6E5-CFA6E80C9E21}" destId="{EC61EF34-DF13-4B7D-BC94-00B060612619}" srcOrd="1" destOrd="0" presId="urn:microsoft.com/office/officeart/2005/8/layout/hierarchy2"/>
    <dgm:cxn modelId="{DC25D5AE-273C-4F61-B566-EA44FD1A6923}" type="presParOf" srcId="{EC61EF34-DF13-4B7D-BC94-00B060612619}" destId="{A5EB1092-A2D6-46F1-9635-FD6BA2A46727}" srcOrd="0" destOrd="0" presId="urn:microsoft.com/office/officeart/2005/8/layout/hierarchy2"/>
    <dgm:cxn modelId="{E83603F2-9E09-464E-9A45-971F21434041}" type="presParOf" srcId="{A5EB1092-A2D6-46F1-9635-FD6BA2A46727}" destId="{04AECDF7-61B7-4BBA-BE0E-C396A4B4ADDF}" srcOrd="0" destOrd="0" presId="urn:microsoft.com/office/officeart/2005/8/layout/hierarchy2"/>
    <dgm:cxn modelId="{F23D7F9C-81DB-4D59-A2F5-09F9FD47DBBE}" type="presParOf" srcId="{EC61EF34-DF13-4B7D-BC94-00B060612619}" destId="{CFA9BB61-D3AE-4286-852A-8229ECC9FB3A}" srcOrd="1" destOrd="0" presId="urn:microsoft.com/office/officeart/2005/8/layout/hierarchy2"/>
    <dgm:cxn modelId="{E8C39C31-6A48-46D8-A341-F4FCB939D75F}" type="presParOf" srcId="{CFA9BB61-D3AE-4286-852A-8229ECC9FB3A}" destId="{E9781A34-B602-4BE7-AC80-E886AE3F7D42}" srcOrd="0" destOrd="0" presId="urn:microsoft.com/office/officeart/2005/8/layout/hierarchy2"/>
    <dgm:cxn modelId="{1B369CB1-BF3B-4D92-B93A-2AC37C12A74A}" type="presParOf" srcId="{CFA9BB61-D3AE-4286-852A-8229ECC9FB3A}" destId="{6BE841FA-D49A-4137-BB2B-D1C14116F69E}" srcOrd="1" destOrd="0" presId="urn:microsoft.com/office/officeart/2005/8/layout/hierarchy2"/>
    <dgm:cxn modelId="{69D623B6-C033-45BB-A575-73513C338B6F}" type="presParOf" srcId="{BDE6FF33-8DA7-4388-BC4D-1427A6C2B291}" destId="{214CC4E6-B617-4DD3-873A-3C41BEF7635E}" srcOrd="2" destOrd="0" presId="urn:microsoft.com/office/officeart/2005/8/layout/hierarchy2"/>
    <dgm:cxn modelId="{5A9ACCB8-DF72-4A4B-9505-416112016AF5}" type="presParOf" srcId="{214CC4E6-B617-4DD3-873A-3C41BEF7635E}" destId="{D5A489CA-F0D4-4E07-AEE5-BB87D157AF93}" srcOrd="0" destOrd="0" presId="urn:microsoft.com/office/officeart/2005/8/layout/hierarchy2"/>
    <dgm:cxn modelId="{FF2CEFD4-B92E-40A6-B7D7-BE646B7C02CD}" type="presParOf" srcId="{BDE6FF33-8DA7-4388-BC4D-1427A6C2B291}" destId="{99C29E79-CC26-42CC-9A77-ED67E5E9616D}" srcOrd="3" destOrd="0" presId="urn:microsoft.com/office/officeart/2005/8/layout/hierarchy2"/>
    <dgm:cxn modelId="{91196DAB-469C-4984-B976-67AD077E0A6D}" type="presParOf" srcId="{99C29E79-CC26-42CC-9A77-ED67E5E9616D}" destId="{3805B2AA-48C2-4ED2-A6FC-3C45CD390976}" srcOrd="0" destOrd="0" presId="urn:microsoft.com/office/officeart/2005/8/layout/hierarchy2"/>
    <dgm:cxn modelId="{46C8E675-5936-4D32-9505-1E795FB08D8F}" type="presParOf" srcId="{99C29E79-CC26-42CC-9A77-ED67E5E9616D}" destId="{6CFFBA13-086D-44E3-8B6C-70CB0981EA2E}" srcOrd="1" destOrd="0" presId="urn:microsoft.com/office/officeart/2005/8/layout/hierarchy2"/>
    <dgm:cxn modelId="{304FC02B-2321-4B4F-82FC-59929B3D85BB}" type="presParOf" srcId="{6CFFBA13-086D-44E3-8B6C-70CB0981EA2E}" destId="{AE755574-1FF5-4ACB-BA03-7538F9BDA2F1}" srcOrd="0" destOrd="0" presId="urn:microsoft.com/office/officeart/2005/8/layout/hierarchy2"/>
    <dgm:cxn modelId="{E1A7E30D-AAB3-4E12-A142-F5BD3810A926}" type="presParOf" srcId="{AE755574-1FF5-4ACB-BA03-7538F9BDA2F1}" destId="{10B1758D-82EA-406C-BAC0-A59ECAE1460A}" srcOrd="0" destOrd="0" presId="urn:microsoft.com/office/officeart/2005/8/layout/hierarchy2"/>
    <dgm:cxn modelId="{9D290F03-480E-4361-915B-E6BB96B07E29}" type="presParOf" srcId="{6CFFBA13-086D-44E3-8B6C-70CB0981EA2E}" destId="{47A2E3B7-089A-486D-8C31-A6329F2896A4}" srcOrd="1" destOrd="0" presId="urn:microsoft.com/office/officeart/2005/8/layout/hierarchy2"/>
    <dgm:cxn modelId="{BE3EA3DA-7B28-437D-AEB6-51D2FCAB8D46}" type="presParOf" srcId="{47A2E3B7-089A-486D-8C31-A6329F2896A4}" destId="{269BD97B-5B48-41BD-89FE-86D407F5E1AC}" srcOrd="0" destOrd="0" presId="urn:microsoft.com/office/officeart/2005/8/layout/hierarchy2"/>
    <dgm:cxn modelId="{523BB41E-729C-4691-89E7-6E989B5C3468}" type="presParOf" srcId="{47A2E3B7-089A-486D-8C31-A6329F2896A4}" destId="{907BF25B-686F-4863-95D3-103027D89430}" srcOrd="1" destOrd="0" presId="urn:microsoft.com/office/officeart/2005/8/layout/hierarchy2"/>
    <dgm:cxn modelId="{A77C130F-A64C-4856-B4E1-AFA11716501D}" type="presParOf" srcId="{CD8BEF94-87DA-4474-900A-602E4214D46C}" destId="{71EA14A5-66F0-4F01-8434-79A01336F6F6}" srcOrd="2" destOrd="0" presId="urn:microsoft.com/office/officeart/2005/8/layout/hierarchy2"/>
    <dgm:cxn modelId="{34A577B5-C719-4C5D-B6B8-BD323E420A3B}" type="presParOf" srcId="{71EA14A5-66F0-4F01-8434-79A01336F6F6}" destId="{2E95E1DF-39F2-4D57-9FD8-01052D8789C2}" srcOrd="0" destOrd="0" presId="urn:microsoft.com/office/officeart/2005/8/layout/hierarchy2"/>
    <dgm:cxn modelId="{127D5361-A8DE-4165-8482-7E4838873D09}" type="presParOf" srcId="{CD8BEF94-87DA-4474-900A-602E4214D46C}" destId="{E622FFDB-3B85-4B39-A6AF-43F78FEEEB66}" srcOrd="3" destOrd="0" presId="urn:microsoft.com/office/officeart/2005/8/layout/hierarchy2"/>
    <dgm:cxn modelId="{9385695B-6668-4E20-8052-EB19EB9E3002}" type="presParOf" srcId="{E622FFDB-3B85-4B39-A6AF-43F78FEEEB66}" destId="{4F56E1D8-ED19-4972-A980-9185188E05EA}" srcOrd="0" destOrd="0" presId="urn:microsoft.com/office/officeart/2005/8/layout/hierarchy2"/>
    <dgm:cxn modelId="{6B8DE611-D411-40B1-B23E-8924350ADAF2}" type="presParOf" srcId="{E622FFDB-3B85-4B39-A6AF-43F78FEEEB66}" destId="{CBBA611E-25E3-4B1C-A93A-19760A84B767}" srcOrd="1" destOrd="0" presId="urn:microsoft.com/office/officeart/2005/8/layout/hierarchy2"/>
    <dgm:cxn modelId="{22E7FC9A-8E2F-4092-82AA-16D093E8A142}" type="presParOf" srcId="{CBBA611E-25E3-4B1C-A93A-19760A84B767}" destId="{0A532EF7-5D34-49DA-A2B7-9C2949C3CDEF}" srcOrd="0" destOrd="0" presId="urn:microsoft.com/office/officeart/2005/8/layout/hierarchy2"/>
    <dgm:cxn modelId="{AE32C3CA-7685-4684-B648-FB7286444542}" type="presParOf" srcId="{0A532EF7-5D34-49DA-A2B7-9C2949C3CDEF}" destId="{8CC10562-EBB8-46E8-A5B9-1DC51BCA1483}" srcOrd="0" destOrd="0" presId="urn:microsoft.com/office/officeart/2005/8/layout/hierarchy2"/>
    <dgm:cxn modelId="{052C0D72-B069-438E-AF25-FFB76C04B8A3}" type="presParOf" srcId="{CBBA611E-25E3-4B1C-A93A-19760A84B767}" destId="{79D6276E-20BA-4E5F-8F88-C90A4B6D633D}" srcOrd="1" destOrd="0" presId="urn:microsoft.com/office/officeart/2005/8/layout/hierarchy2"/>
    <dgm:cxn modelId="{A4A5099D-8AAD-4B66-9724-83F219ED8CBD}" type="presParOf" srcId="{79D6276E-20BA-4E5F-8F88-C90A4B6D633D}" destId="{A720F929-9FB1-4754-B77B-3AB52075D84F}" srcOrd="0" destOrd="0" presId="urn:microsoft.com/office/officeart/2005/8/layout/hierarchy2"/>
    <dgm:cxn modelId="{C4678B52-7502-41E0-8CE7-34F017B4DA07}" type="presParOf" srcId="{79D6276E-20BA-4E5F-8F88-C90A4B6D633D}" destId="{ED659056-46BC-4085-9696-82D92695D2CE}" srcOrd="1" destOrd="0" presId="urn:microsoft.com/office/officeart/2005/8/layout/hierarchy2"/>
    <dgm:cxn modelId="{B2814665-6329-4BC9-B56F-2952452E2A53}" type="presParOf" srcId="{ED659056-46BC-4085-9696-82D92695D2CE}" destId="{29D8D125-EAB8-463C-B5FB-59F8E375426D}" srcOrd="0" destOrd="0" presId="urn:microsoft.com/office/officeart/2005/8/layout/hierarchy2"/>
    <dgm:cxn modelId="{61834674-CFB4-4AD6-9545-02A092B74428}" type="presParOf" srcId="{29D8D125-EAB8-463C-B5FB-59F8E375426D}" destId="{BB3B64FA-A845-41BD-9EE9-564F975F17F0}" srcOrd="0" destOrd="0" presId="urn:microsoft.com/office/officeart/2005/8/layout/hierarchy2"/>
    <dgm:cxn modelId="{D97FE589-4A4E-44DF-83A3-FBA96700F961}" type="presParOf" srcId="{ED659056-46BC-4085-9696-82D92695D2CE}" destId="{904BCF05-433A-4F24-9CD3-213AB25BA689}" srcOrd="1" destOrd="0" presId="urn:microsoft.com/office/officeart/2005/8/layout/hierarchy2"/>
    <dgm:cxn modelId="{4E160B70-058A-4387-83B6-D68E9B65657C}" type="presParOf" srcId="{904BCF05-433A-4F24-9CD3-213AB25BA689}" destId="{762CF5AD-6C23-412A-919F-8D6103AE0DF4}" srcOrd="0" destOrd="0" presId="urn:microsoft.com/office/officeart/2005/8/layout/hierarchy2"/>
    <dgm:cxn modelId="{DF91A599-F685-40DA-A8DC-C9ED2076DEB1}" type="presParOf" srcId="{904BCF05-433A-4F24-9CD3-213AB25BA689}" destId="{90E79BC4-9C8C-46E6-82D8-6B852513D158}" srcOrd="1" destOrd="0" presId="urn:microsoft.com/office/officeart/2005/8/layout/hierarchy2"/>
    <dgm:cxn modelId="{BE414199-CB11-470A-91BE-8E791A22DF80}" type="presParOf" srcId="{CBBA611E-25E3-4B1C-A93A-19760A84B767}" destId="{499850A4-4D3E-450E-BC7C-B4033D878140}" srcOrd="2" destOrd="0" presId="urn:microsoft.com/office/officeart/2005/8/layout/hierarchy2"/>
    <dgm:cxn modelId="{C236D81F-255D-4F4C-988B-0DACAB327BF4}" type="presParOf" srcId="{499850A4-4D3E-450E-BC7C-B4033D878140}" destId="{1961C4C0-A776-4CC8-B1DC-3496773C60F8}" srcOrd="0" destOrd="0" presId="urn:microsoft.com/office/officeart/2005/8/layout/hierarchy2"/>
    <dgm:cxn modelId="{0C207060-9465-4DEE-BD44-2842B68A4C34}" type="presParOf" srcId="{CBBA611E-25E3-4B1C-A93A-19760A84B767}" destId="{6F6C6693-269F-46E6-B2AC-48A3B691490A}" srcOrd="3" destOrd="0" presId="urn:microsoft.com/office/officeart/2005/8/layout/hierarchy2"/>
    <dgm:cxn modelId="{CD84C4AE-BBD2-4AC2-B07D-C42814B087A6}" type="presParOf" srcId="{6F6C6693-269F-46E6-B2AC-48A3B691490A}" destId="{B9EFAFAB-C359-4E35-913D-2A242D8CFC34}" srcOrd="0" destOrd="0" presId="urn:microsoft.com/office/officeart/2005/8/layout/hierarchy2"/>
    <dgm:cxn modelId="{246F1BB9-FB68-4020-AB00-C44BCE5153DD}" type="presParOf" srcId="{6F6C6693-269F-46E6-B2AC-48A3B691490A}" destId="{00B326FE-4D61-43D2-9F19-930628A81A78}" srcOrd="1" destOrd="0" presId="urn:microsoft.com/office/officeart/2005/8/layout/hierarchy2"/>
    <dgm:cxn modelId="{5AD804FA-8A66-4D47-8071-31D3DB948DB7}" type="presParOf" srcId="{00B326FE-4D61-43D2-9F19-930628A81A78}" destId="{ADF03C9E-683A-4E06-91FC-7CA680E49444}" srcOrd="0" destOrd="0" presId="urn:microsoft.com/office/officeart/2005/8/layout/hierarchy2"/>
    <dgm:cxn modelId="{A60F07E5-D8D7-41B7-BE1B-803092339CB7}" type="presParOf" srcId="{ADF03C9E-683A-4E06-91FC-7CA680E49444}" destId="{03D328E6-87BB-43CA-BFD7-3C2241FED7EB}" srcOrd="0" destOrd="0" presId="urn:microsoft.com/office/officeart/2005/8/layout/hierarchy2"/>
    <dgm:cxn modelId="{74F25114-34CA-4288-B0C7-2ADE0CA22379}" type="presParOf" srcId="{00B326FE-4D61-43D2-9F19-930628A81A78}" destId="{79350319-41B4-4FD2-853F-AEEC410A2996}" srcOrd="1" destOrd="0" presId="urn:microsoft.com/office/officeart/2005/8/layout/hierarchy2"/>
    <dgm:cxn modelId="{6C753DB7-F936-4B8B-BD6F-3A2A1AF2D8B1}" type="presParOf" srcId="{79350319-41B4-4FD2-853F-AEEC410A2996}" destId="{6129ED47-D0B3-4820-AFD9-E5EF92FB0B0A}" srcOrd="0" destOrd="0" presId="urn:microsoft.com/office/officeart/2005/8/layout/hierarchy2"/>
    <dgm:cxn modelId="{2FA100DA-4A04-4E2A-A65F-C306E9A00698}" type="presParOf" srcId="{79350319-41B4-4FD2-853F-AEEC410A2996}" destId="{23103191-FF4F-4BA9-9121-E084FA6B9186}" srcOrd="1" destOrd="0" presId="urn:microsoft.com/office/officeart/2005/8/layout/hierarchy2"/>
    <dgm:cxn modelId="{0E5F4431-09B8-4A1C-944D-1B7257DEE656}" type="presParOf" srcId="{CBBA611E-25E3-4B1C-A93A-19760A84B767}" destId="{31FAC6A5-A005-4BED-8A8F-D5E74AAAB3C2}" srcOrd="4" destOrd="0" presId="urn:microsoft.com/office/officeart/2005/8/layout/hierarchy2"/>
    <dgm:cxn modelId="{A62F5B4C-71E0-4040-8902-1633D40A7ECB}" type="presParOf" srcId="{31FAC6A5-A005-4BED-8A8F-D5E74AAAB3C2}" destId="{8F053DC0-B78D-49D3-A4AB-3F3BF0877D51}" srcOrd="0" destOrd="0" presId="urn:microsoft.com/office/officeart/2005/8/layout/hierarchy2"/>
    <dgm:cxn modelId="{12152209-5150-4DD2-8AD6-D1F12661C7F0}" type="presParOf" srcId="{CBBA611E-25E3-4B1C-A93A-19760A84B767}" destId="{0F9F8F3B-4E91-42D6-A561-FEFF1C3FC3F7}" srcOrd="5" destOrd="0" presId="urn:microsoft.com/office/officeart/2005/8/layout/hierarchy2"/>
    <dgm:cxn modelId="{FBDA557E-3A67-414A-94AF-CCC0D7F3734B}" type="presParOf" srcId="{0F9F8F3B-4E91-42D6-A561-FEFF1C3FC3F7}" destId="{2B4A0F8B-7DBE-46F4-BE4E-355552C2D201}" srcOrd="0" destOrd="0" presId="urn:microsoft.com/office/officeart/2005/8/layout/hierarchy2"/>
    <dgm:cxn modelId="{5DD7E7C2-6094-487B-A048-575AE327A8F4}" type="presParOf" srcId="{0F9F8F3B-4E91-42D6-A561-FEFF1C3FC3F7}" destId="{E8DAE15C-0478-40EB-84A9-25C3B9A0A88E}" srcOrd="1" destOrd="0" presId="urn:microsoft.com/office/officeart/2005/8/layout/hierarchy2"/>
    <dgm:cxn modelId="{914A00F2-4ABC-4EB4-BE38-5752B5BFD792}" type="presParOf" srcId="{E8DAE15C-0478-40EB-84A9-25C3B9A0A88E}" destId="{BAA11C8F-498E-417A-ABCB-C6D2CAC6D19E}" srcOrd="0" destOrd="0" presId="urn:microsoft.com/office/officeart/2005/8/layout/hierarchy2"/>
    <dgm:cxn modelId="{6F9589A5-AF96-47D8-9307-CC5534AE3ABA}" type="presParOf" srcId="{BAA11C8F-498E-417A-ABCB-C6D2CAC6D19E}" destId="{4B1D8D3A-3AEC-4053-BF86-E284C26ADB3E}" srcOrd="0" destOrd="0" presId="urn:microsoft.com/office/officeart/2005/8/layout/hierarchy2"/>
    <dgm:cxn modelId="{C1B9E117-D4DE-4302-9FE3-10C151DA1B34}" type="presParOf" srcId="{E8DAE15C-0478-40EB-84A9-25C3B9A0A88E}" destId="{BB7538DD-EBF4-4FE4-B013-E0A8A5FBB530}" srcOrd="1" destOrd="0" presId="urn:microsoft.com/office/officeart/2005/8/layout/hierarchy2"/>
    <dgm:cxn modelId="{068EC89F-B527-4A83-A53D-932DCBB35C16}" type="presParOf" srcId="{BB7538DD-EBF4-4FE4-B013-E0A8A5FBB530}" destId="{6CB35488-E4AE-40BE-B300-7682CAAB0F70}" srcOrd="0" destOrd="0" presId="urn:microsoft.com/office/officeart/2005/8/layout/hierarchy2"/>
    <dgm:cxn modelId="{993533CF-EC38-4412-A95D-5DC763D67BEB}" type="presParOf" srcId="{BB7538DD-EBF4-4FE4-B013-E0A8A5FBB530}" destId="{32770B0C-76A5-4EDB-86A4-D2D5722A851B}" srcOrd="1" destOrd="0" presId="urn:microsoft.com/office/officeart/2005/8/layout/hierarchy2"/>
    <dgm:cxn modelId="{80BED6E9-6E54-4739-A7E8-D3B265071A5C}" type="presParOf" srcId="{CBBA611E-25E3-4B1C-A93A-19760A84B767}" destId="{3BAEDB0D-883E-434D-B208-7B5E1C062FB3}" srcOrd="6" destOrd="0" presId="urn:microsoft.com/office/officeart/2005/8/layout/hierarchy2"/>
    <dgm:cxn modelId="{A63AEEE8-7B77-4662-A1AC-4577E7F1F1D5}" type="presParOf" srcId="{3BAEDB0D-883E-434D-B208-7B5E1C062FB3}" destId="{35170BD9-1C60-47B9-8202-6295CD2BE240}" srcOrd="0" destOrd="0" presId="urn:microsoft.com/office/officeart/2005/8/layout/hierarchy2"/>
    <dgm:cxn modelId="{9A05076E-AD40-49F6-800A-5F13CDF1E524}" type="presParOf" srcId="{CBBA611E-25E3-4B1C-A93A-19760A84B767}" destId="{DABEEDF5-7ECF-44C4-8BD2-6F4E818BB539}" srcOrd="7" destOrd="0" presId="urn:microsoft.com/office/officeart/2005/8/layout/hierarchy2"/>
    <dgm:cxn modelId="{21ED6D6D-3595-4204-AE08-7E5A15CED7DE}" type="presParOf" srcId="{DABEEDF5-7ECF-44C4-8BD2-6F4E818BB539}" destId="{51D62BCB-CD01-43ED-8B02-AD0648E117F3}" srcOrd="0" destOrd="0" presId="urn:microsoft.com/office/officeart/2005/8/layout/hierarchy2"/>
    <dgm:cxn modelId="{ACBFE610-D932-4086-869D-1BA0D98DF139}" type="presParOf" srcId="{DABEEDF5-7ECF-44C4-8BD2-6F4E818BB539}" destId="{B0EA79DD-B1D2-4562-8838-8524FDCD0613}" srcOrd="1" destOrd="0" presId="urn:microsoft.com/office/officeart/2005/8/layout/hierarchy2"/>
    <dgm:cxn modelId="{4BB18FBB-1F34-444D-BA76-6FED8052788D}" type="presParOf" srcId="{B0EA79DD-B1D2-4562-8838-8524FDCD0613}" destId="{A06FC3CE-5D36-4D2E-8887-3C1D7B566637}" srcOrd="0" destOrd="0" presId="urn:microsoft.com/office/officeart/2005/8/layout/hierarchy2"/>
    <dgm:cxn modelId="{C0F9FAF7-F06B-4F8D-BBB5-5C5BF48DE0BA}" type="presParOf" srcId="{A06FC3CE-5D36-4D2E-8887-3C1D7B566637}" destId="{FDFEBF88-87AB-4DF3-A625-4555FD6E99C8}" srcOrd="0" destOrd="0" presId="urn:microsoft.com/office/officeart/2005/8/layout/hierarchy2"/>
    <dgm:cxn modelId="{7AEC7804-3723-4755-B5E4-F4A74A5DD34F}" type="presParOf" srcId="{B0EA79DD-B1D2-4562-8838-8524FDCD0613}" destId="{E67BDA8E-94F6-4C82-95E3-BAC94D4B7E98}" srcOrd="1" destOrd="0" presId="urn:microsoft.com/office/officeart/2005/8/layout/hierarchy2"/>
    <dgm:cxn modelId="{8DCE6C6B-7783-4D45-A19A-CCE3C67EE24A}" type="presParOf" srcId="{E67BDA8E-94F6-4C82-95E3-BAC94D4B7E98}" destId="{4B9D7612-BDC7-43F5-B847-1DCF6381180E}" srcOrd="0" destOrd="0" presId="urn:microsoft.com/office/officeart/2005/8/layout/hierarchy2"/>
    <dgm:cxn modelId="{AAF7445C-9A1E-41AE-A60F-ED2355E5C0A8}" type="presParOf" srcId="{E67BDA8E-94F6-4C82-95E3-BAC94D4B7E98}" destId="{74FC7F5B-3B3A-4F16-8DF5-B5E10D5DEC9F}" srcOrd="1" destOrd="0" presId="urn:microsoft.com/office/officeart/2005/8/layout/hierarchy2"/>
    <dgm:cxn modelId="{38A7DB70-DBF9-4954-B839-83EAD31B4B89}" type="presParOf" srcId="{CBBA611E-25E3-4B1C-A93A-19760A84B767}" destId="{E7FB3AD6-1321-4F20-B9EE-78CD8F1ABEC9}" srcOrd="8" destOrd="0" presId="urn:microsoft.com/office/officeart/2005/8/layout/hierarchy2"/>
    <dgm:cxn modelId="{33F48222-3605-4E6A-9816-A7ADEB32F3FE}" type="presParOf" srcId="{E7FB3AD6-1321-4F20-B9EE-78CD8F1ABEC9}" destId="{02F51CCC-351A-4329-938C-F31ECD255B53}" srcOrd="0" destOrd="0" presId="urn:microsoft.com/office/officeart/2005/8/layout/hierarchy2"/>
    <dgm:cxn modelId="{56CE7637-CF44-4B2E-9C06-518DCC79CE52}" type="presParOf" srcId="{CBBA611E-25E3-4B1C-A93A-19760A84B767}" destId="{DDAD825E-5C46-4993-BE0E-E10CEAC135E4}" srcOrd="9" destOrd="0" presId="urn:microsoft.com/office/officeart/2005/8/layout/hierarchy2"/>
    <dgm:cxn modelId="{EDE48DEA-5311-4BC1-93AC-772CC76F9279}" type="presParOf" srcId="{DDAD825E-5C46-4993-BE0E-E10CEAC135E4}" destId="{8DB07710-C54F-4347-AAAE-AD60CCE7421E}" srcOrd="0" destOrd="0" presId="urn:microsoft.com/office/officeart/2005/8/layout/hierarchy2"/>
    <dgm:cxn modelId="{768130EC-6D94-4BEE-B652-7EB1004D7378}" type="presParOf" srcId="{DDAD825E-5C46-4993-BE0E-E10CEAC135E4}" destId="{510F1C5E-407B-43D9-A074-3CB483DB3CFF}" srcOrd="1" destOrd="0" presId="urn:microsoft.com/office/officeart/2005/8/layout/hierarchy2"/>
    <dgm:cxn modelId="{C1CA2323-F0DF-4C7F-B7BD-B26687F924E9}" type="presParOf" srcId="{510F1C5E-407B-43D9-A074-3CB483DB3CFF}" destId="{21E33797-4F74-44F8-9472-66F6D4C96313}" srcOrd="0" destOrd="0" presId="urn:microsoft.com/office/officeart/2005/8/layout/hierarchy2"/>
    <dgm:cxn modelId="{43A8590D-3C5A-4622-AD5B-9737DC129A5C}" type="presParOf" srcId="{21E33797-4F74-44F8-9472-66F6D4C96313}" destId="{69AC20BC-4683-4361-A76F-DF8077D389FF}" srcOrd="0" destOrd="0" presId="urn:microsoft.com/office/officeart/2005/8/layout/hierarchy2"/>
    <dgm:cxn modelId="{BF0FBD70-49A3-4DFC-ACA0-510FD90DE4CC}" type="presParOf" srcId="{510F1C5E-407B-43D9-A074-3CB483DB3CFF}" destId="{727E3F26-0632-495A-B6E9-161A43B50F41}" srcOrd="1" destOrd="0" presId="urn:microsoft.com/office/officeart/2005/8/layout/hierarchy2"/>
    <dgm:cxn modelId="{140D8E71-7612-4E4B-8D1F-E0699FBB3F3E}" type="presParOf" srcId="{727E3F26-0632-495A-B6E9-161A43B50F41}" destId="{16269D6E-36B4-444B-9AB6-1ECF2CDB8778}" srcOrd="0" destOrd="0" presId="urn:microsoft.com/office/officeart/2005/8/layout/hierarchy2"/>
    <dgm:cxn modelId="{175B2069-341B-4E3E-8B6E-F400F82BEA4F}" type="presParOf" srcId="{727E3F26-0632-495A-B6E9-161A43B50F41}" destId="{A8548699-9BD7-4329-B287-059AB783DD80}" srcOrd="1" destOrd="0" presId="urn:microsoft.com/office/officeart/2005/8/layout/hierarchy2"/>
    <dgm:cxn modelId="{7E21C474-4489-4E95-B343-75BFB7FC6C4D}" type="presParOf" srcId="{CBBA611E-25E3-4B1C-A93A-19760A84B767}" destId="{B366CF66-1C12-4BAC-8907-9F251ECD6333}" srcOrd="10" destOrd="0" presId="urn:microsoft.com/office/officeart/2005/8/layout/hierarchy2"/>
    <dgm:cxn modelId="{590A0142-27CE-4311-8DBE-1235807338AD}" type="presParOf" srcId="{B366CF66-1C12-4BAC-8907-9F251ECD6333}" destId="{88F6547E-D312-42D4-ABB4-C8F43ABC4CEC}" srcOrd="0" destOrd="0" presId="urn:microsoft.com/office/officeart/2005/8/layout/hierarchy2"/>
    <dgm:cxn modelId="{8B2F31FE-8CAD-4BD5-9A13-6C7E80BDFA6F}" type="presParOf" srcId="{CBBA611E-25E3-4B1C-A93A-19760A84B767}" destId="{11C8F71B-4592-4CEF-9127-3E0ED88E2803}" srcOrd="11" destOrd="0" presId="urn:microsoft.com/office/officeart/2005/8/layout/hierarchy2"/>
    <dgm:cxn modelId="{CDB5F7A8-7F6D-452D-9F45-C7D99FEBD700}" type="presParOf" srcId="{11C8F71B-4592-4CEF-9127-3E0ED88E2803}" destId="{060C6432-761B-4050-878E-8D85438A932E}" srcOrd="0" destOrd="0" presId="urn:microsoft.com/office/officeart/2005/8/layout/hierarchy2"/>
    <dgm:cxn modelId="{39BA2070-609D-47D6-BAA0-9E2B5759B370}" type="presParOf" srcId="{11C8F71B-4592-4CEF-9127-3E0ED88E2803}" destId="{DD749B52-BE56-417A-A331-B09B8F7BE5FB}" srcOrd="1" destOrd="0" presId="urn:microsoft.com/office/officeart/2005/8/layout/hierarchy2"/>
    <dgm:cxn modelId="{3D6B64A0-3660-4BA4-A4FF-264A7D535AC8}" type="presParOf" srcId="{DD749B52-BE56-417A-A331-B09B8F7BE5FB}" destId="{D8AE03D5-BB6D-42A0-BBD5-EE33C56CF757}" srcOrd="0" destOrd="0" presId="urn:microsoft.com/office/officeart/2005/8/layout/hierarchy2"/>
    <dgm:cxn modelId="{29D5A796-AC09-41DA-968B-3387F2222E6F}" type="presParOf" srcId="{D8AE03D5-BB6D-42A0-BBD5-EE33C56CF757}" destId="{2E4A47E1-7E9B-43EA-AD4E-F556677BFA35}" srcOrd="0" destOrd="0" presId="urn:microsoft.com/office/officeart/2005/8/layout/hierarchy2"/>
    <dgm:cxn modelId="{5D662E71-FB4B-4333-A7DD-F172B5B3B80F}" type="presParOf" srcId="{DD749B52-BE56-417A-A331-B09B8F7BE5FB}" destId="{FF1ED99B-8E62-468B-B91A-5EEC01DCE30D}" srcOrd="1" destOrd="0" presId="urn:microsoft.com/office/officeart/2005/8/layout/hierarchy2"/>
    <dgm:cxn modelId="{2F06D16A-8546-473D-A4FE-00AEF289F5FA}" type="presParOf" srcId="{FF1ED99B-8E62-468B-B91A-5EEC01DCE30D}" destId="{C9422907-DB82-43A2-8AA2-C12FF0FB7714}" srcOrd="0" destOrd="0" presId="urn:microsoft.com/office/officeart/2005/8/layout/hierarchy2"/>
    <dgm:cxn modelId="{2DA5EE21-12BA-44B0-AE57-7CABEF204254}" type="presParOf" srcId="{FF1ED99B-8E62-468B-B91A-5EEC01DCE30D}" destId="{0E6FC801-C37C-4DCE-B685-E464B0FC4262}" srcOrd="1" destOrd="0" presId="urn:microsoft.com/office/officeart/2005/8/layout/hierarchy2"/>
    <dgm:cxn modelId="{76DE3C29-CD3D-4EF8-B032-F176DC7D4866}" type="presParOf" srcId="{CBBA611E-25E3-4B1C-A93A-19760A84B767}" destId="{A85FA973-34AF-426F-AB5E-9BF63B464F56}" srcOrd="12" destOrd="0" presId="urn:microsoft.com/office/officeart/2005/8/layout/hierarchy2"/>
    <dgm:cxn modelId="{8E8DF36B-4D76-427B-B80D-3945D20DABF2}" type="presParOf" srcId="{A85FA973-34AF-426F-AB5E-9BF63B464F56}" destId="{28B5FC13-A0BC-47A5-B2BC-68ED21AA9C50}" srcOrd="0" destOrd="0" presId="urn:microsoft.com/office/officeart/2005/8/layout/hierarchy2"/>
    <dgm:cxn modelId="{60D96742-6FFA-4FC7-9642-53D819B444F2}" type="presParOf" srcId="{CBBA611E-25E3-4B1C-A93A-19760A84B767}" destId="{9B584586-978D-4D4A-A73B-28E789DFE93B}" srcOrd="13" destOrd="0" presId="urn:microsoft.com/office/officeart/2005/8/layout/hierarchy2"/>
    <dgm:cxn modelId="{FC3A4D13-0CF3-4918-8D1E-46ADD7502B3A}" type="presParOf" srcId="{9B584586-978D-4D4A-A73B-28E789DFE93B}" destId="{A6BDA726-E3EB-43D7-8F97-993823CE345E}" srcOrd="0" destOrd="0" presId="urn:microsoft.com/office/officeart/2005/8/layout/hierarchy2"/>
    <dgm:cxn modelId="{A6075F91-A921-46A5-A9B3-708FE896B5EA}" type="presParOf" srcId="{9B584586-978D-4D4A-A73B-28E789DFE93B}" destId="{268ED79E-FDB7-4636-8D90-95012D66846A}" srcOrd="1" destOrd="0" presId="urn:microsoft.com/office/officeart/2005/8/layout/hierarchy2"/>
    <dgm:cxn modelId="{D2BB62DA-A730-47E7-8274-C79FF9BB8805}" type="presParOf" srcId="{268ED79E-FDB7-4636-8D90-95012D66846A}" destId="{D55C729C-CE1C-40DF-B3C8-6765E3803EDF}" srcOrd="0" destOrd="0" presId="urn:microsoft.com/office/officeart/2005/8/layout/hierarchy2"/>
    <dgm:cxn modelId="{5DAC35A3-BD24-4D0D-A19B-549230AF622F}" type="presParOf" srcId="{D55C729C-CE1C-40DF-B3C8-6765E3803EDF}" destId="{1D05BE4A-E0D4-4685-B438-B629FBE9EA70}" srcOrd="0" destOrd="0" presId="urn:microsoft.com/office/officeart/2005/8/layout/hierarchy2"/>
    <dgm:cxn modelId="{644D0E29-9494-41E1-9A91-513868EC39FA}" type="presParOf" srcId="{268ED79E-FDB7-4636-8D90-95012D66846A}" destId="{3805F471-FB48-4AC6-A365-A7E7DEC16494}" srcOrd="1" destOrd="0" presId="urn:microsoft.com/office/officeart/2005/8/layout/hierarchy2"/>
    <dgm:cxn modelId="{31A15580-9408-4517-B061-63987A2D0982}" type="presParOf" srcId="{3805F471-FB48-4AC6-A365-A7E7DEC16494}" destId="{AAAF2C53-203E-47CE-AA4C-8AF2A8CDC9EB}" srcOrd="0" destOrd="0" presId="urn:microsoft.com/office/officeart/2005/8/layout/hierarchy2"/>
    <dgm:cxn modelId="{F8DB2649-C328-4FC9-B528-95DEAB4C12F6}" type="presParOf" srcId="{3805F471-FB48-4AC6-A365-A7E7DEC16494}" destId="{FBFF6376-3595-4728-9D7E-FFB3B2C61A5F}" srcOrd="1" destOrd="0" presId="urn:microsoft.com/office/officeart/2005/8/layout/hierarchy2"/>
    <dgm:cxn modelId="{00D8BAE5-973D-426C-860B-6460EFF81A13}" type="presParOf" srcId="{CD8BEF94-87DA-4474-900A-602E4214D46C}" destId="{1489C733-636D-459D-9ABE-1BAA09CE3179}" srcOrd="4" destOrd="0" presId="urn:microsoft.com/office/officeart/2005/8/layout/hierarchy2"/>
    <dgm:cxn modelId="{695F265C-0EB2-4F94-99C0-A56F316CF977}" type="presParOf" srcId="{1489C733-636D-459D-9ABE-1BAA09CE3179}" destId="{B773F88C-2DA5-40F4-85BE-CEC29B704472}" srcOrd="0" destOrd="0" presId="urn:microsoft.com/office/officeart/2005/8/layout/hierarchy2"/>
    <dgm:cxn modelId="{827B12D5-CE7F-467D-B464-865ED139618E}" type="presParOf" srcId="{CD8BEF94-87DA-4474-900A-602E4214D46C}" destId="{82041854-7A58-4F92-8241-81D53ED31839}" srcOrd="5" destOrd="0" presId="urn:microsoft.com/office/officeart/2005/8/layout/hierarchy2"/>
    <dgm:cxn modelId="{59966D41-D70B-4E5A-B040-7785D95B52C9}" type="presParOf" srcId="{82041854-7A58-4F92-8241-81D53ED31839}" destId="{5118A7F9-CA28-4915-ABED-3393968A6413}" srcOrd="0" destOrd="0" presId="urn:microsoft.com/office/officeart/2005/8/layout/hierarchy2"/>
    <dgm:cxn modelId="{088D64FA-DB39-4599-8035-E324F54BF34F}" type="presParOf" srcId="{82041854-7A58-4F92-8241-81D53ED31839}" destId="{FF19C757-45FC-4E80-B09A-81D38FB8D1A6}" srcOrd="1" destOrd="0" presId="urn:microsoft.com/office/officeart/2005/8/layout/hierarchy2"/>
    <dgm:cxn modelId="{F651220F-E70D-42EA-A338-269F5FA072DB}" type="presParOf" srcId="{FF19C757-45FC-4E80-B09A-81D38FB8D1A6}" destId="{011D02A3-E99C-4E3B-BCBA-9ABB63C9625F}" srcOrd="0" destOrd="0" presId="urn:microsoft.com/office/officeart/2005/8/layout/hierarchy2"/>
    <dgm:cxn modelId="{E31CCACE-739E-4DDC-9F83-1A100B60EBC4}" type="presParOf" srcId="{011D02A3-E99C-4E3B-BCBA-9ABB63C9625F}" destId="{EAFD8889-23C4-4041-AF21-A7B70C9FC0BD}" srcOrd="0" destOrd="0" presId="urn:microsoft.com/office/officeart/2005/8/layout/hierarchy2"/>
    <dgm:cxn modelId="{AD74C5F8-2B57-49DC-BDF7-EC87067ACFBB}" type="presParOf" srcId="{FF19C757-45FC-4E80-B09A-81D38FB8D1A6}" destId="{2807558E-052F-4B7B-8834-2007672325AF}" srcOrd="1" destOrd="0" presId="urn:microsoft.com/office/officeart/2005/8/layout/hierarchy2"/>
    <dgm:cxn modelId="{67D66CBD-0944-4BCA-A4BD-BD2C2D9DED94}" type="presParOf" srcId="{2807558E-052F-4B7B-8834-2007672325AF}" destId="{191735E6-E085-4D46-A8F1-EA7C13516F0D}" srcOrd="0" destOrd="0" presId="urn:microsoft.com/office/officeart/2005/8/layout/hierarchy2"/>
    <dgm:cxn modelId="{64732820-B26A-4CD9-9A61-58202D196066}" type="presParOf" srcId="{2807558E-052F-4B7B-8834-2007672325AF}" destId="{2EC4CDD7-A4A1-4566-A7FC-FD1E0BF84EA4}" srcOrd="1" destOrd="0" presId="urn:microsoft.com/office/officeart/2005/8/layout/hierarchy2"/>
    <dgm:cxn modelId="{EE690069-D702-4FAC-B149-FD214F9D4BB9}" type="presParOf" srcId="{2EC4CDD7-A4A1-4566-A7FC-FD1E0BF84EA4}" destId="{537F2915-0869-4877-A36A-CA668F766BEA}" srcOrd="0" destOrd="0" presId="urn:microsoft.com/office/officeart/2005/8/layout/hierarchy2"/>
    <dgm:cxn modelId="{A016D585-24D5-4773-B498-30F44ED079A0}" type="presParOf" srcId="{537F2915-0869-4877-A36A-CA668F766BEA}" destId="{E2D6D2B3-5531-488E-951F-D202ACF8A292}" srcOrd="0" destOrd="0" presId="urn:microsoft.com/office/officeart/2005/8/layout/hierarchy2"/>
    <dgm:cxn modelId="{300F95A3-9E73-46CC-9931-5B0D278FB463}" type="presParOf" srcId="{2EC4CDD7-A4A1-4566-A7FC-FD1E0BF84EA4}" destId="{E6A64B06-B1EE-49A9-AB01-8B6A54BD938A}" srcOrd="1" destOrd="0" presId="urn:microsoft.com/office/officeart/2005/8/layout/hierarchy2"/>
    <dgm:cxn modelId="{53889DEE-5723-4EF5-9EA5-428D4DDBED1D}" type="presParOf" srcId="{E6A64B06-B1EE-49A9-AB01-8B6A54BD938A}" destId="{8B70449D-F54C-431A-BAD0-CE9CC2CD2A08}" srcOrd="0" destOrd="0" presId="urn:microsoft.com/office/officeart/2005/8/layout/hierarchy2"/>
    <dgm:cxn modelId="{FDA65EC6-0E50-4BC9-9931-0E9949A8904E}" type="presParOf" srcId="{E6A64B06-B1EE-49A9-AB01-8B6A54BD938A}" destId="{5A0B0F6B-BC32-45CE-BE4B-C657E46E3C6A}" srcOrd="1" destOrd="0" presId="urn:microsoft.com/office/officeart/2005/8/layout/hierarchy2"/>
    <dgm:cxn modelId="{830538E9-E3EC-44E6-97BC-9BE464D1C456}" type="presParOf" srcId="{FF19C757-45FC-4E80-B09A-81D38FB8D1A6}" destId="{A468A885-CFD5-435E-A1F5-BB1DFB6C52F2}" srcOrd="2" destOrd="0" presId="urn:microsoft.com/office/officeart/2005/8/layout/hierarchy2"/>
    <dgm:cxn modelId="{10F58C28-F55B-4550-B82E-27E892CD62B2}" type="presParOf" srcId="{A468A885-CFD5-435E-A1F5-BB1DFB6C52F2}" destId="{B9DC190A-5C57-449F-A076-23470398B6B5}" srcOrd="0" destOrd="0" presId="urn:microsoft.com/office/officeart/2005/8/layout/hierarchy2"/>
    <dgm:cxn modelId="{078EC2BC-6146-4628-9A49-FCC14F7822E9}" type="presParOf" srcId="{FF19C757-45FC-4E80-B09A-81D38FB8D1A6}" destId="{223CEFC1-7DBB-467D-BBE9-AF348E02536B}" srcOrd="3" destOrd="0" presId="urn:microsoft.com/office/officeart/2005/8/layout/hierarchy2"/>
    <dgm:cxn modelId="{98145AD8-26D0-47D0-9D07-594456FE8D8E}" type="presParOf" srcId="{223CEFC1-7DBB-467D-BBE9-AF348E02536B}" destId="{C185A70F-9015-4A20-9C51-6489D027B909}" srcOrd="0" destOrd="0" presId="urn:microsoft.com/office/officeart/2005/8/layout/hierarchy2"/>
    <dgm:cxn modelId="{55F9C70E-A87A-43AA-8679-3205BDB4E9CE}" type="presParOf" srcId="{223CEFC1-7DBB-467D-BBE9-AF348E02536B}" destId="{210E146D-41BC-41FA-9DFE-35E49E6738B6}" srcOrd="1" destOrd="0" presId="urn:microsoft.com/office/officeart/2005/8/layout/hierarchy2"/>
    <dgm:cxn modelId="{064A94FE-89F8-4C8C-BF88-A806D028DE25}" type="presParOf" srcId="{210E146D-41BC-41FA-9DFE-35E49E6738B6}" destId="{9556D809-757C-47B6-9A38-6A1F7628B9C8}" srcOrd="0" destOrd="0" presId="urn:microsoft.com/office/officeart/2005/8/layout/hierarchy2"/>
    <dgm:cxn modelId="{00CD6C22-4D0D-4F41-BE1B-3EE769FC577D}" type="presParOf" srcId="{9556D809-757C-47B6-9A38-6A1F7628B9C8}" destId="{E31755FC-D4C3-42A2-83F7-549EE766BB4E}" srcOrd="0" destOrd="0" presId="urn:microsoft.com/office/officeart/2005/8/layout/hierarchy2"/>
    <dgm:cxn modelId="{90B14610-0F98-4F99-A078-0B66944FE437}" type="presParOf" srcId="{210E146D-41BC-41FA-9DFE-35E49E6738B6}" destId="{7CEBA437-3184-451B-A2AD-DE98E90D7CA3}" srcOrd="1" destOrd="0" presId="urn:microsoft.com/office/officeart/2005/8/layout/hierarchy2"/>
    <dgm:cxn modelId="{FD043AE2-F604-42AB-8792-A6CD698EFD39}" type="presParOf" srcId="{7CEBA437-3184-451B-A2AD-DE98E90D7CA3}" destId="{81B9F5A9-E996-43C3-B9F8-FBFF05F1B18E}" srcOrd="0" destOrd="0" presId="urn:microsoft.com/office/officeart/2005/8/layout/hierarchy2"/>
    <dgm:cxn modelId="{40977C97-9E24-469B-BB45-11B7E392C327}" type="presParOf" srcId="{7CEBA437-3184-451B-A2AD-DE98E90D7CA3}" destId="{189DB7F2-7B3A-48B9-B1DC-E7CF7D88F386}" srcOrd="1" destOrd="0" presId="urn:microsoft.com/office/officeart/2005/8/layout/hierarchy2"/>
    <dgm:cxn modelId="{EB99C112-73CD-4C99-A668-28A793158CC5}" type="presParOf" srcId="{FF19C757-45FC-4E80-B09A-81D38FB8D1A6}" destId="{001FC45B-08ED-48B0-A28C-B93B5FE02D6E}" srcOrd="4" destOrd="0" presId="urn:microsoft.com/office/officeart/2005/8/layout/hierarchy2"/>
    <dgm:cxn modelId="{FBE2BA90-3313-4608-AFEA-AE2555876760}" type="presParOf" srcId="{001FC45B-08ED-48B0-A28C-B93B5FE02D6E}" destId="{26DB3DAF-C4C8-4D90-871E-9EB4E111311A}" srcOrd="0" destOrd="0" presId="urn:microsoft.com/office/officeart/2005/8/layout/hierarchy2"/>
    <dgm:cxn modelId="{7E10994C-A818-409A-9C86-5A3F3A133EF5}" type="presParOf" srcId="{FF19C757-45FC-4E80-B09A-81D38FB8D1A6}" destId="{9C1383CB-E65A-4B01-ACAC-CF898DC1A898}" srcOrd="5" destOrd="0" presId="urn:microsoft.com/office/officeart/2005/8/layout/hierarchy2"/>
    <dgm:cxn modelId="{DDE145FF-4560-4AF3-A41A-AAEF76DC4526}" type="presParOf" srcId="{9C1383CB-E65A-4B01-ACAC-CF898DC1A898}" destId="{B7F51EEC-A864-4D09-ACDB-FA840E06110D}" srcOrd="0" destOrd="0" presId="urn:microsoft.com/office/officeart/2005/8/layout/hierarchy2"/>
    <dgm:cxn modelId="{4595513D-47D4-47FE-98F2-61B582607C9C}" type="presParOf" srcId="{9C1383CB-E65A-4B01-ACAC-CF898DC1A898}" destId="{C6D7E537-53BF-4C34-AD2C-18793C4AD0B4}" srcOrd="1" destOrd="0" presId="urn:microsoft.com/office/officeart/2005/8/layout/hierarchy2"/>
    <dgm:cxn modelId="{EE9A02D7-A479-45B3-BFB9-9F4CFB8B5862}" type="presParOf" srcId="{C6D7E537-53BF-4C34-AD2C-18793C4AD0B4}" destId="{DD493B22-0548-4DD6-8DF6-866227FC4FA5}" srcOrd="0" destOrd="0" presId="urn:microsoft.com/office/officeart/2005/8/layout/hierarchy2"/>
    <dgm:cxn modelId="{34C49B15-FE27-42D8-B9C9-D01AC93E7BA2}" type="presParOf" srcId="{DD493B22-0548-4DD6-8DF6-866227FC4FA5}" destId="{023BFA6E-629B-4638-A6C5-31F56DC6B7E0}" srcOrd="0" destOrd="0" presId="urn:microsoft.com/office/officeart/2005/8/layout/hierarchy2"/>
    <dgm:cxn modelId="{1D2FC2CF-759A-4E70-9A81-1F2590188058}" type="presParOf" srcId="{C6D7E537-53BF-4C34-AD2C-18793C4AD0B4}" destId="{CDCF928C-B69B-4E6C-83A3-89D3DB50778E}" srcOrd="1" destOrd="0" presId="urn:microsoft.com/office/officeart/2005/8/layout/hierarchy2"/>
    <dgm:cxn modelId="{3214CAD5-91C5-4AD8-863B-5EA37E167172}" type="presParOf" srcId="{CDCF928C-B69B-4E6C-83A3-89D3DB50778E}" destId="{0E5EB0C4-7587-4365-8DCD-0297B70BD2CF}" srcOrd="0" destOrd="0" presId="urn:microsoft.com/office/officeart/2005/8/layout/hierarchy2"/>
    <dgm:cxn modelId="{72728B19-995A-4E1F-8E15-F4603DD2936C}" type="presParOf" srcId="{CDCF928C-B69B-4E6C-83A3-89D3DB50778E}" destId="{24F43C7E-3753-48DC-8E2C-FF6CDD2150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5D56C-41CD-4702-BC8D-0A1643B5DC52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223D2-92B2-4070-988B-2B35048927CF}">
      <dsp:nvSpPr>
        <dsp:cNvPr id="0" name=""/>
        <dsp:cNvSpPr/>
      </dsp:nvSpPr>
      <dsp:spPr>
        <a:xfrm>
          <a:off x="311694" y="14451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Titularidad de derechos</a:t>
          </a:r>
          <a:endParaRPr lang="es-CO" sz="2300" kern="1200" dirty="0"/>
        </a:p>
      </dsp:txBody>
      <dsp:txXfrm>
        <a:off x="344838" y="47595"/>
        <a:ext cx="4200912" cy="612672"/>
      </dsp:txXfrm>
    </dsp:sp>
    <dsp:sp modelId="{DCE33C15-0EDC-4042-B435-94A99EE50830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F46D-B1D9-4ADB-B77F-48AF66F5DED3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Garantía de derechos</a:t>
          </a:r>
          <a:endParaRPr lang="es-CO" sz="2300" kern="1200" dirty="0"/>
        </a:p>
      </dsp:txBody>
      <dsp:txXfrm>
        <a:off x="337944" y="1083963"/>
        <a:ext cx="4200912" cy="612672"/>
      </dsp:txXfrm>
    </dsp:sp>
    <dsp:sp modelId="{17BC5641-21D5-4E9B-9A44-B5680A770220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92980-1672-488E-A9B6-B3D074F61288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Prevención de su vulneración</a:t>
          </a:r>
          <a:endParaRPr lang="es-CO" sz="2300" kern="1200" dirty="0"/>
        </a:p>
      </dsp:txBody>
      <dsp:txXfrm>
        <a:off x="337944" y="2127244"/>
        <a:ext cx="4200912" cy="612672"/>
      </dsp:txXfrm>
    </dsp:sp>
    <dsp:sp modelId="{52E85F20-85D5-4CCA-A471-2849BDA8F288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F69F6-FCF4-4D29-BA4D-95B5A3F3B0F8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Restablecimiento de derechos</a:t>
          </a:r>
          <a:endParaRPr lang="es-CO" sz="2300" kern="1200" dirty="0"/>
        </a:p>
      </dsp:txBody>
      <dsp:txXfrm>
        <a:off x="337944" y="3170524"/>
        <a:ext cx="420091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710B-4592-428C-AFED-68EDBA482820}">
      <dsp:nvSpPr>
        <dsp:cNvPr id="0" name=""/>
        <dsp:cNvSpPr/>
      </dsp:nvSpPr>
      <dsp:spPr>
        <a:xfrm>
          <a:off x="0" y="216792"/>
          <a:ext cx="7848872" cy="1146169"/>
        </a:xfrm>
        <a:prstGeom prst="rightArrow">
          <a:avLst>
            <a:gd name="adj1" fmla="val 50000"/>
            <a:gd name="adj2" fmla="val 5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46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MONITOREO</a:t>
          </a:r>
          <a:endParaRPr lang="es-CO" sz="2100" kern="1200" dirty="0"/>
        </a:p>
      </dsp:txBody>
      <dsp:txXfrm>
        <a:off x="0" y="503334"/>
        <a:ext cx="7562330" cy="573085"/>
      </dsp:txXfrm>
    </dsp:sp>
    <dsp:sp modelId="{66D098A9-7C5E-429B-BE69-F767FEA77FC5}">
      <dsp:nvSpPr>
        <dsp:cNvPr id="0" name=""/>
        <dsp:cNvSpPr/>
      </dsp:nvSpPr>
      <dsp:spPr>
        <a:xfrm>
          <a:off x="0" y="1099821"/>
          <a:ext cx="2417452" cy="2202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Proceso básico a través del cual se </a:t>
          </a:r>
          <a:r>
            <a:rPr lang="es-CO" sz="1000" b="1" kern="1200" dirty="0" smtClean="0">
              <a:solidFill>
                <a:srgbClr val="FF0000"/>
              </a:solidFill>
            </a:rPr>
            <a:t>recolecta, procesa, consolida, verifica y analiza información periódica </a:t>
          </a:r>
          <a:r>
            <a:rPr lang="es-CO" sz="1000" kern="1200" dirty="0" smtClean="0"/>
            <a:t>relacionada con la ejecución la política.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Permite efectuar la </a:t>
          </a:r>
          <a:r>
            <a:rPr lang="es-CO" sz="1000" b="1" kern="1200" dirty="0" smtClean="0">
              <a:solidFill>
                <a:srgbClr val="FF0000"/>
              </a:solidFill>
            </a:rPr>
            <a:t>observación del avance </a:t>
          </a:r>
          <a:r>
            <a:rPr lang="es-CO" sz="1000" kern="1200" dirty="0" smtClean="0"/>
            <a:t>en la implementación y ejecución de las medidas, el logro de las metas propuestas, el cumplimiento de los supuestos y de las proyecciones que soportan la política y de los resultados alcanzados, para </a:t>
          </a:r>
          <a:r>
            <a:rPr lang="es-CO" sz="1000" b="1" kern="1200" dirty="0" smtClean="0">
              <a:solidFill>
                <a:srgbClr val="FF0000"/>
              </a:solidFill>
            </a:rPr>
            <a:t>identificar a tiempo debilidades y fortalezas, amenazas y oportunidades, logros y retrasos, anomalías y cambios externos.</a:t>
          </a:r>
          <a:endParaRPr lang="es-CO" sz="1000" b="1" kern="1200" dirty="0">
            <a:solidFill>
              <a:srgbClr val="FF0000"/>
            </a:solidFill>
          </a:endParaRPr>
        </a:p>
      </dsp:txBody>
      <dsp:txXfrm>
        <a:off x="0" y="1099821"/>
        <a:ext cx="2417452" cy="2202021"/>
      </dsp:txXfrm>
    </dsp:sp>
    <dsp:sp modelId="{B8D8DC6E-A424-48D5-B5EC-143E8E49B2B8}">
      <dsp:nvSpPr>
        <dsp:cNvPr id="0" name=""/>
        <dsp:cNvSpPr/>
      </dsp:nvSpPr>
      <dsp:spPr>
        <a:xfrm>
          <a:off x="2417452" y="599361"/>
          <a:ext cx="5431419" cy="1143094"/>
        </a:xfrm>
        <a:prstGeom prst="rightArrow">
          <a:avLst>
            <a:gd name="adj1" fmla="val 50000"/>
            <a:gd name="adj2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46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SEGUIMIENTO</a:t>
          </a:r>
          <a:endParaRPr lang="es-CO" sz="2100" kern="1200" dirty="0"/>
        </a:p>
      </dsp:txBody>
      <dsp:txXfrm>
        <a:off x="2417452" y="885135"/>
        <a:ext cx="5145646" cy="571547"/>
      </dsp:txXfrm>
    </dsp:sp>
    <dsp:sp modelId="{E6D9F29E-68AE-40C9-83E4-874E05E5685B}">
      <dsp:nvSpPr>
        <dsp:cNvPr id="0" name=""/>
        <dsp:cNvSpPr/>
      </dsp:nvSpPr>
      <dsp:spPr>
        <a:xfrm>
          <a:off x="2417452" y="1480852"/>
          <a:ext cx="2417452" cy="2202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dirty="0" smtClean="0">
              <a:solidFill>
                <a:srgbClr val="FF0000"/>
              </a:solidFill>
            </a:rPr>
            <a:t>Proceso intermedio</a:t>
          </a:r>
          <a:r>
            <a:rPr lang="es-CO" sz="1100" kern="1200" dirty="0" smtClean="0"/>
            <a:t> que incorpora información periódica obtenida del monitoreo a una serie de tiempo para su </a:t>
          </a:r>
          <a:r>
            <a:rPr lang="es-CO" sz="1100" b="1" kern="1200" dirty="0" smtClean="0">
              <a:solidFill>
                <a:srgbClr val="FF0000"/>
              </a:solidFill>
            </a:rPr>
            <a:t>análisis estacional  </a:t>
          </a:r>
          <a:r>
            <a:rPr lang="es-CO" sz="1100" kern="1200" dirty="0" smtClean="0"/>
            <a:t>y su confrontación con indicadores trazadores  y de resultado propuestos en la política; </a:t>
          </a:r>
          <a:r>
            <a:rPr lang="es-CO" sz="1100" b="1" kern="1200" dirty="0" smtClean="0">
              <a:solidFill>
                <a:srgbClr val="FF0000"/>
              </a:solidFill>
            </a:rPr>
            <a:t>analiza efectos inmediatos de las medidas adoptadas y proyecta comportamientos para anticipar posibles resultados</a:t>
          </a:r>
          <a:r>
            <a:rPr lang="es-CO" sz="1100" kern="1200" dirty="0" smtClean="0"/>
            <a:t>. Explica resultados intermedios y </a:t>
          </a:r>
          <a:r>
            <a:rPr lang="es-CO" sz="1100" b="1" kern="1200" dirty="0" smtClean="0">
              <a:solidFill>
                <a:srgbClr val="FF0000"/>
              </a:solidFill>
            </a:rPr>
            <a:t>propone ajustes o modificaciones a la política</a:t>
          </a:r>
          <a:r>
            <a:rPr lang="es-CO" sz="1100" kern="1200" dirty="0" smtClean="0"/>
            <a:t>. </a:t>
          </a:r>
          <a:endParaRPr lang="es-CO" sz="1100" kern="1200" dirty="0"/>
        </a:p>
      </dsp:txBody>
      <dsp:txXfrm>
        <a:off x="2417452" y="1480852"/>
        <a:ext cx="2417452" cy="2202021"/>
      </dsp:txXfrm>
    </dsp:sp>
    <dsp:sp modelId="{6419004D-E6E8-47BF-95E2-5637BFCAE0D8}">
      <dsp:nvSpPr>
        <dsp:cNvPr id="0" name=""/>
        <dsp:cNvSpPr/>
      </dsp:nvSpPr>
      <dsp:spPr>
        <a:xfrm>
          <a:off x="4834905" y="980393"/>
          <a:ext cx="3013966" cy="114309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46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EVALUACIÓN</a:t>
          </a:r>
          <a:endParaRPr lang="es-CO" sz="2100" kern="1200" dirty="0"/>
        </a:p>
      </dsp:txBody>
      <dsp:txXfrm>
        <a:off x="4834905" y="1266167"/>
        <a:ext cx="2728193" cy="571547"/>
      </dsp:txXfrm>
    </dsp:sp>
    <dsp:sp modelId="{F4EE6012-2FB3-46DD-AC27-AC5448E803F1}">
      <dsp:nvSpPr>
        <dsp:cNvPr id="0" name=""/>
        <dsp:cNvSpPr/>
      </dsp:nvSpPr>
      <dsp:spPr>
        <a:xfrm>
          <a:off x="4834905" y="1861884"/>
          <a:ext cx="2417452" cy="2169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Proceso a través del cual efectúa el </a:t>
          </a:r>
          <a:r>
            <a:rPr lang="es-CO" sz="1100" b="1" kern="1200" dirty="0" smtClean="0">
              <a:solidFill>
                <a:srgbClr val="FF0000"/>
              </a:solidFill>
            </a:rPr>
            <a:t>análisis integral de la información periódica</a:t>
          </a:r>
          <a:r>
            <a:rPr lang="es-CO" sz="1100" kern="1200" dirty="0" smtClean="0"/>
            <a:t> obtenida en el monitoreo y procesada en el seguimiento, acumulada en un corte final de periodo. Permite emitir una apreciación del </a:t>
          </a:r>
          <a:r>
            <a:rPr lang="es-CO" sz="1100" b="1" kern="1200" dirty="0" smtClean="0">
              <a:solidFill>
                <a:srgbClr val="FF0000"/>
              </a:solidFill>
            </a:rPr>
            <a:t>cruce de los supuestos con las realizaciones</a:t>
          </a:r>
          <a:r>
            <a:rPr lang="es-CO" sz="1100" kern="1200" dirty="0" smtClean="0"/>
            <a:t>.  Analiza los efectos de las medidas en el tiempo. </a:t>
          </a:r>
          <a:endParaRPr lang="es-CO" sz="1100" kern="1200" dirty="0"/>
        </a:p>
      </dsp:txBody>
      <dsp:txXfrm>
        <a:off x="4834905" y="1861884"/>
        <a:ext cx="2417452" cy="2169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19BB0-FF88-4B0D-B71C-10E16A39CD91}">
      <dsp:nvSpPr>
        <dsp:cNvPr id="0" name=""/>
        <dsp:cNvSpPr/>
      </dsp:nvSpPr>
      <dsp:spPr>
        <a:xfrm>
          <a:off x="0" y="1583421"/>
          <a:ext cx="740462" cy="2895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Perspectiva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8480" y="1591901"/>
        <a:ext cx="723502" cy="272579"/>
      </dsp:txXfrm>
    </dsp:sp>
    <dsp:sp modelId="{79EE694A-F8AC-43E1-868C-8CA5C9FB92BB}">
      <dsp:nvSpPr>
        <dsp:cNvPr id="0" name=""/>
        <dsp:cNvSpPr/>
      </dsp:nvSpPr>
      <dsp:spPr>
        <a:xfrm rot="17131962">
          <a:off x="248235" y="1073911"/>
          <a:ext cx="1344491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344491" y="65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886869" y="1046884"/>
        <a:ext cx="67224" cy="67224"/>
      </dsp:txXfrm>
    </dsp:sp>
    <dsp:sp modelId="{710084F6-9F5B-43F2-BB78-1488BE1FBE19}">
      <dsp:nvSpPr>
        <dsp:cNvPr id="0" name=""/>
        <dsp:cNvSpPr/>
      </dsp:nvSpPr>
      <dsp:spPr>
        <a:xfrm>
          <a:off x="1100501" y="288033"/>
          <a:ext cx="579078" cy="28953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Tiempo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1108981" y="296513"/>
        <a:ext cx="562118" cy="272579"/>
      </dsp:txXfrm>
    </dsp:sp>
    <dsp:sp modelId="{7A965C54-F6EA-437D-A017-4A146E0BCA5E}">
      <dsp:nvSpPr>
        <dsp:cNvPr id="0" name=""/>
        <dsp:cNvSpPr/>
      </dsp:nvSpPr>
      <dsp:spPr>
        <a:xfrm rot="19707054">
          <a:off x="1644176" y="300890"/>
          <a:ext cx="47905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47905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871725" y="295499"/>
        <a:ext cx="23952" cy="23952"/>
      </dsp:txXfrm>
    </dsp:sp>
    <dsp:sp modelId="{426CA5EC-7BE4-4E69-B1F0-D54CBBEAE307}">
      <dsp:nvSpPr>
        <dsp:cNvPr id="0" name=""/>
        <dsp:cNvSpPr/>
      </dsp:nvSpPr>
      <dsp:spPr>
        <a:xfrm>
          <a:off x="2087824" y="37379"/>
          <a:ext cx="1078956" cy="28953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Ex ante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45859"/>
        <a:ext cx="1061996" cy="272579"/>
      </dsp:txXfrm>
    </dsp:sp>
    <dsp:sp modelId="{A5EB1092-A2D6-46F1-9635-FD6BA2A46727}">
      <dsp:nvSpPr>
        <dsp:cNvPr id="0" name=""/>
        <dsp:cNvSpPr/>
      </dsp:nvSpPr>
      <dsp:spPr>
        <a:xfrm rot="21595803">
          <a:off x="3166781" y="175123"/>
          <a:ext cx="72104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21046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3509278" y="163682"/>
        <a:ext cx="36052" cy="36052"/>
      </dsp:txXfrm>
    </dsp:sp>
    <dsp:sp modelId="{E9781A34-B602-4BE7-AC80-E886AE3F7D42}">
      <dsp:nvSpPr>
        <dsp:cNvPr id="0" name=""/>
        <dsp:cNvSpPr/>
      </dsp:nvSpPr>
      <dsp:spPr>
        <a:xfrm>
          <a:off x="3887827" y="36499"/>
          <a:ext cx="3599999" cy="28953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u="sng" kern="1200" dirty="0" smtClean="0">
              <a:solidFill>
                <a:schemeClr val="tx1"/>
              </a:solidFill>
            </a:rPr>
            <a:t>Antes</a:t>
          </a:r>
          <a:r>
            <a:rPr lang="es-CO" sz="1050" b="1" kern="1200" dirty="0" smtClean="0">
              <a:solidFill>
                <a:schemeClr val="tx1"/>
              </a:solidFill>
            </a:rPr>
            <a:t> de iniciar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6307" y="44979"/>
        <a:ext cx="3583039" cy="272579"/>
      </dsp:txXfrm>
    </dsp:sp>
    <dsp:sp modelId="{214CC4E6-B617-4DD3-873A-3C41BEF7635E}">
      <dsp:nvSpPr>
        <dsp:cNvPr id="0" name=""/>
        <dsp:cNvSpPr/>
      </dsp:nvSpPr>
      <dsp:spPr>
        <a:xfrm rot="679848">
          <a:off x="1675522" y="467119"/>
          <a:ext cx="41635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416359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873293" y="463296"/>
        <a:ext cx="20817" cy="20817"/>
      </dsp:txXfrm>
    </dsp:sp>
    <dsp:sp modelId="{3805B2AA-48C2-4ED2-A6FC-3C45CD390976}">
      <dsp:nvSpPr>
        <dsp:cNvPr id="0" name=""/>
        <dsp:cNvSpPr/>
      </dsp:nvSpPr>
      <dsp:spPr>
        <a:xfrm>
          <a:off x="2087824" y="369837"/>
          <a:ext cx="1078956" cy="28953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Ex post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378317"/>
        <a:ext cx="1061996" cy="272579"/>
      </dsp:txXfrm>
    </dsp:sp>
    <dsp:sp modelId="{AE755574-1FF5-4ACB-BA03-7538F9BDA2F1}">
      <dsp:nvSpPr>
        <dsp:cNvPr id="0" name=""/>
        <dsp:cNvSpPr/>
      </dsp:nvSpPr>
      <dsp:spPr>
        <a:xfrm rot="21598603">
          <a:off x="3166781" y="507875"/>
          <a:ext cx="71974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4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59" y="496467"/>
        <a:ext cx="35987" cy="35987"/>
      </dsp:txXfrm>
    </dsp:sp>
    <dsp:sp modelId="{269BD97B-5B48-41BD-89FE-86D407F5E1AC}">
      <dsp:nvSpPr>
        <dsp:cNvPr id="0" name=""/>
        <dsp:cNvSpPr/>
      </dsp:nvSpPr>
      <dsp:spPr>
        <a:xfrm>
          <a:off x="3886524" y="369544"/>
          <a:ext cx="3599999" cy="28953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Se realiza una vez </a:t>
          </a:r>
          <a:r>
            <a:rPr lang="es-CO" sz="1050" b="1" u="sng" kern="1200" dirty="0" smtClean="0">
              <a:solidFill>
                <a:schemeClr val="tx1"/>
              </a:solidFill>
            </a:rPr>
            <a:t>se ha dado </a:t>
          </a:r>
          <a:r>
            <a:rPr lang="es-CO" sz="1050" b="1" kern="1200" dirty="0" smtClean="0">
              <a:solidFill>
                <a:schemeClr val="tx1"/>
              </a:solidFill>
            </a:rPr>
            <a:t>la intervención (intermedia, final)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5004" y="378024"/>
        <a:ext cx="3583039" cy="272579"/>
      </dsp:txXfrm>
    </dsp:sp>
    <dsp:sp modelId="{71EA14A5-66F0-4F01-8434-79A01336F6F6}">
      <dsp:nvSpPr>
        <dsp:cNvPr id="0" name=""/>
        <dsp:cNvSpPr/>
      </dsp:nvSpPr>
      <dsp:spPr>
        <a:xfrm rot="46">
          <a:off x="740462" y="1721607"/>
          <a:ext cx="21602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216022" y="65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843072" y="1722791"/>
        <a:ext cx="10801" cy="10801"/>
      </dsp:txXfrm>
    </dsp:sp>
    <dsp:sp modelId="{4F56E1D8-ED19-4972-A980-9185188E05EA}">
      <dsp:nvSpPr>
        <dsp:cNvPr id="0" name=""/>
        <dsp:cNvSpPr/>
      </dsp:nvSpPr>
      <dsp:spPr>
        <a:xfrm>
          <a:off x="956484" y="1608547"/>
          <a:ext cx="579078" cy="23929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Alcances</a:t>
          </a:r>
        </a:p>
      </dsp:txBody>
      <dsp:txXfrm>
        <a:off x="963493" y="1615556"/>
        <a:ext cx="565060" cy="225274"/>
      </dsp:txXfrm>
    </dsp:sp>
    <dsp:sp modelId="{0A532EF7-5D34-49DA-A2B7-9C2949C3CDEF}">
      <dsp:nvSpPr>
        <dsp:cNvPr id="0" name=""/>
        <dsp:cNvSpPr/>
      </dsp:nvSpPr>
      <dsp:spPr>
        <a:xfrm rot="18124537">
          <a:off x="1291710" y="1281002"/>
          <a:ext cx="103996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039966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85694" y="1261588"/>
        <a:ext cx="51998" cy="51998"/>
      </dsp:txXfrm>
    </dsp:sp>
    <dsp:sp modelId="{A720F929-9FB1-4754-B77B-3AB52075D84F}">
      <dsp:nvSpPr>
        <dsp:cNvPr id="0" name=""/>
        <dsp:cNvSpPr/>
      </dsp:nvSpPr>
      <dsp:spPr>
        <a:xfrm>
          <a:off x="2087824" y="702211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Seguimiento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710691"/>
        <a:ext cx="1061985" cy="272579"/>
      </dsp:txXfrm>
    </dsp:sp>
    <dsp:sp modelId="{29D8D125-EAB8-463C-B5FB-59F8E375426D}">
      <dsp:nvSpPr>
        <dsp:cNvPr id="0" name=""/>
        <dsp:cNvSpPr/>
      </dsp:nvSpPr>
      <dsp:spPr>
        <a:xfrm rot="1423">
          <a:off x="3166769" y="840547"/>
          <a:ext cx="734370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34370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15595" y="828773"/>
        <a:ext cx="36718" cy="36718"/>
      </dsp:txXfrm>
    </dsp:sp>
    <dsp:sp modelId="{762CF5AD-6C23-412A-919F-8D6103AE0DF4}">
      <dsp:nvSpPr>
        <dsp:cNvPr id="0" name=""/>
        <dsp:cNvSpPr/>
      </dsp:nvSpPr>
      <dsp:spPr>
        <a:xfrm>
          <a:off x="3901140" y="702515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Progreso de un programa para </a:t>
          </a:r>
          <a:r>
            <a:rPr lang="es-CO" sz="1050" b="1" u="sng" kern="1200" dirty="0" smtClean="0">
              <a:solidFill>
                <a:schemeClr val="tx1"/>
              </a:solidFill>
            </a:rPr>
            <a:t>comparar</a:t>
          </a:r>
          <a:r>
            <a:rPr lang="es-CO" sz="1050" b="1" kern="1200" dirty="0" smtClean="0">
              <a:solidFill>
                <a:schemeClr val="tx1"/>
              </a:solidFill>
            </a:rPr>
            <a:t> los avances logrados frente a las metas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909620" y="710995"/>
        <a:ext cx="3583039" cy="272579"/>
      </dsp:txXfrm>
    </dsp:sp>
    <dsp:sp modelId="{499850A4-4D3E-450E-BC7C-B4033D878140}">
      <dsp:nvSpPr>
        <dsp:cNvPr id="0" name=""/>
        <dsp:cNvSpPr/>
      </dsp:nvSpPr>
      <dsp:spPr>
        <a:xfrm rot="18912554">
          <a:off x="1422604" y="1447487"/>
          <a:ext cx="77817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78179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92239" y="1434618"/>
        <a:ext cx="38908" cy="38908"/>
      </dsp:txXfrm>
    </dsp:sp>
    <dsp:sp modelId="{B9EFAFAB-C359-4E35-913D-2A242D8CFC34}">
      <dsp:nvSpPr>
        <dsp:cNvPr id="0" name=""/>
        <dsp:cNvSpPr/>
      </dsp:nvSpPr>
      <dsp:spPr>
        <a:xfrm>
          <a:off x="2087824" y="1035181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Operaciones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1043661"/>
        <a:ext cx="1061985" cy="272579"/>
      </dsp:txXfrm>
    </dsp:sp>
    <dsp:sp modelId="{ADF03C9E-683A-4E06-91FC-7CA680E49444}">
      <dsp:nvSpPr>
        <dsp:cNvPr id="0" name=""/>
        <dsp:cNvSpPr/>
      </dsp:nvSpPr>
      <dsp:spPr>
        <a:xfrm rot="17439">
          <a:off x="3166765" y="1175191"/>
          <a:ext cx="71975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5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7" y="1163782"/>
        <a:ext cx="35987" cy="35987"/>
      </dsp:txXfrm>
    </dsp:sp>
    <dsp:sp modelId="{6129ED47-D0B3-4820-AFD9-E5EF92FB0B0A}">
      <dsp:nvSpPr>
        <dsp:cNvPr id="0" name=""/>
        <dsp:cNvSpPr/>
      </dsp:nvSpPr>
      <dsp:spPr>
        <a:xfrm>
          <a:off x="3886512" y="1051993"/>
          <a:ext cx="3599999" cy="26321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u="sng" kern="1200" dirty="0" smtClean="0">
              <a:solidFill>
                <a:schemeClr val="tx1"/>
              </a:solidFill>
            </a:rPr>
            <a:t>Dinámica interna </a:t>
          </a:r>
          <a:r>
            <a:rPr lang="es-CO" sz="1050" b="1" kern="1200" dirty="0" smtClean="0">
              <a:solidFill>
                <a:schemeClr val="tx1"/>
              </a:solidFill>
            </a:rPr>
            <a:t>de los organismos de ejecución y los vínculos que existen entre sus componentes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221" y="1059702"/>
        <a:ext cx="3584581" cy="247799"/>
      </dsp:txXfrm>
    </dsp:sp>
    <dsp:sp modelId="{31FAC6A5-A005-4BED-8A8F-D5E74AAAB3C2}">
      <dsp:nvSpPr>
        <dsp:cNvPr id="0" name=""/>
        <dsp:cNvSpPr/>
      </dsp:nvSpPr>
      <dsp:spPr>
        <a:xfrm rot="20243917">
          <a:off x="1512592" y="1606658"/>
          <a:ext cx="598203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98203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96738" y="1598288"/>
        <a:ext cx="29910" cy="29910"/>
      </dsp:txXfrm>
    </dsp:sp>
    <dsp:sp modelId="{2B4A0F8B-7DBE-46F4-BE4E-355552C2D201}">
      <dsp:nvSpPr>
        <dsp:cNvPr id="0" name=""/>
        <dsp:cNvSpPr/>
      </dsp:nvSpPr>
      <dsp:spPr>
        <a:xfrm>
          <a:off x="2087824" y="1353524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Institucional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1362004"/>
        <a:ext cx="1061985" cy="272579"/>
      </dsp:txXfrm>
    </dsp:sp>
    <dsp:sp modelId="{BAA11C8F-498E-417A-ABCB-C6D2CAC6D19E}">
      <dsp:nvSpPr>
        <dsp:cNvPr id="0" name=""/>
        <dsp:cNvSpPr/>
      </dsp:nvSpPr>
      <dsp:spPr>
        <a:xfrm rot="1452">
          <a:off x="3166769" y="1491860"/>
          <a:ext cx="71974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4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7" y="1480452"/>
        <a:ext cx="35987" cy="35987"/>
      </dsp:txXfrm>
    </dsp:sp>
    <dsp:sp modelId="{6CB35488-E4AE-40BE-B300-7682CAAB0F70}">
      <dsp:nvSpPr>
        <dsp:cNvPr id="0" name=""/>
        <dsp:cNvSpPr/>
      </dsp:nvSpPr>
      <dsp:spPr>
        <a:xfrm>
          <a:off x="3886512" y="1353828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u="sng" kern="1200" dirty="0" smtClean="0">
              <a:solidFill>
                <a:schemeClr val="tx1"/>
              </a:solidFill>
            </a:rPr>
            <a:t>Capacidad institucional </a:t>
          </a:r>
          <a:r>
            <a:rPr lang="es-CO" sz="1050" b="1" kern="1200" dirty="0" smtClean="0">
              <a:solidFill>
                <a:schemeClr val="tx1"/>
              </a:solidFill>
            </a:rPr>
            <a:t>que tiene un programa para cumplir con sus objetivos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992" y="1362308"/>
        <a:ext cx="3583039" cy="272579"/>
      </dsp:txXfrm>
    </dsp:sp>
    <dsp:sp modelId="{3BAEDB0D-883E-434D-B208-7B5E1C062FB3}">
      <dsp:nvSpPr>
        <dsp:cNvPr id="0" name=""/>
        <dsp:cNvSpPr/>
      </dsp:nvSpPr>
      <dsp:spPr>
        <a:xfrm rot="552706">
          <a:off x="1531955" y="1766390"/>
          <a:ext cx="55947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59476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97706" y="1758988"/>
        <a:ext cx="27973" cy="27973"/>
      </dsp:txXfrm>
    </dsp:sp>
    <dsp:sp modelId="{51D62BCB-CD01-43ED-8B02-AD0648E117F3}">
      <dsp:nvSpPr>
        <dsp:cNvPr id="0" name=""/>
        <dsp:cNvSpPr/>
      </dsp:nvSpPr>
      <dsp:spPr>
        <a:xfrm>
          <a:off x="2087824" y="1672987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Ejecutiva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1681467"/>
        <a:ext cx="1061985" cy="272579"/>
      </dsp:txXfrm>
    </dsp:sp>
    <dsp:sp modelId="{A06FC3CE-5D36-4D2E-8887-3C1D7B566637}">
      <dsp:nvSpPr>
        <dsp:cNvPr id="0" name=""/>
        <dsp:cNvSpPr/>
      </dsp:nvSpPr>
      <dsp:spPr>
        <a:xfrm rot="21596100">
          <a:off x="3166769" y="1810763"/>
          <a:ext cx="719743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43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7" y="1799355"/>
        <a:ext cx="35987" cy="35987"/>
      </dsp:txXfrm>
    </dsp:sp>
    <dsp:sp modelId="{4B9D7612-BDC7-43F5-B847-1DCF6381180E}">
      <dsp:nvSpPr>
        <dsp:cNvPr id="0" name=""/>
        <dsp:cNvSpPr/>
      </dsp:nvSpPr>
      <dsp:spPr>
        <a:xfrm>
          <a:off x="3886512" y="1672170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Análisis rápido de la </a:t>
          </a:r>
          <a:r>
            <a:rPr lang="es-CO" sz="1050" b="1" u="sng" kern="1200" dirty="0" smtClean="0">
              <a:solidFill>
                <a:schemeClr val="tx1"/>
              </a:solidFill>
            </a:rPr>
            <a:t>articulación y consistencia </a:t>
          </a:r>
          <a:r>
            <a:rPr lang="es-CO" sz="1050" b="1" kern="1200" dirty="0" smtClean="0">
              <a:solidFill>
                <a:schemeClr val="tx1"/>
              </a:solidFill>
            </a:rPr>
            <a:t>entre insumos, procesos, productos y resultados esperados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992" y="1680650"/>
        <a:ext cx="3583039" cy="272579"/>
      </dsp:txXfrm>
    </dsp:sp>
    <dsp:sp modelId="{E7FB3AD6-1321-4F20-B9EE-78CD8F1ABEC9}">
      <dsp:nvSpPr>
        <dsp:cNvPr id="0" name=""/>
        <dsp:cNvSpPr/>
      </dsp:nvSpPr>
      <dsp:spPr>
        <a:xfrm rot="2216268">
          <a:off x="1466223" y="1929218"/>
          <a:ext cx="690941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690941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94420" y="1918530"/>
        <a:ext cx="34547" cy="34547"/>
      </dsp:txXfrm>
    </dsp:sp>
    <dsp:sp modelId="{8DB07710-C54F-4347-AAAE-AD60CCE7421E}">
      <dsp:nvSpPr>
        <dsp:cNvPr id="0" name=""/>
        <dsp:cNvSpPr/>
      </dsp:nvSpPr>
      <dsp:spPr>
        <a:xfrm>
          <a:off x="2087824" y="1998643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Productos y resultados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2007123"/>
        <a:ext cx="1061985" cy="272579"/>
      </dsp:txXfrm>
    </dsp:sp>
    <dsp:sp modelId="{21E33797-4F74-44F8-9472-66F6D4C96313}">
      <dsp:nvSpPr>
        <dsp:cNvPr id="0" name=""/>
        <dsp:cNvSpPr/>
      </dsp:nvSpPr>
      <dsp:spPr>
        <a:xfrm rot="7766">
          <a:off x="3166769" y="2137624"/>
          <a:ext cx="704960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04960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1625" y="2126585"/>
        <a:ext cx="35248" cy="35248"/>
      </dsp:txXfrm>
    </dsp:sp>
    <dsp:sp modelId="{16269D6E-36B4-444B-9AB6-1ECF2CDB8778}">
      <dsp:nvSpPr>
        <dsp:cNvPr id="0" name=""/>
        <dsp:cNvSpPr/>
      </dsp:nvSpPr>
      <dsp:spPr>
        <a:xfrm>
          <a:off x="3871728" y="2000236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Determina qué </a:t>
          </a:r>
          <a:r>
            <a:rPr lang="es-CO" sz="1050" b="1" u="sng" kern="1200" dirty="0" smtClean="0">
              <a:solidFill>
                <a:schemeClr val="tx1"/>
              </a:solidFill>
            </a:rPr>
            <a:t>productos se entregaron y qué resultados se generaron</a:t>
          </a:r>
          <a:r>
            <a:rPr lang="es-CO" sz="1050" b="1" kern="1200" dirty="0" smtClean="0">
              <a:solidFill>
                <a:schemeClr val="tx1"/>
              </a:solidFill>
            </a:rPr>
            <a:t> frente a los insumos invertidos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80208" y="2008716"/>
        <a:ext cx="3583039" cy="272579"/>
      </dsp:txXfrm>
    </dsp:sp>
    <dsp:sp modelId="{B366CF66-1C12-4BAC-8907-9F251ECD6333}">
      <dsp:nvSpPr>
        <dsp:cNvPr id="0" name=""/>
        <dsp:cNvSpPr/>
      </dsp:nvSpPr>
      <dsp:spPr>
        <a:xfrm rot="3214071">
          <a:off x="1346725" y="2095703"/>
          <a:ext cx="92993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929936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88445" y="2079040"/>
        <a:ext cx="46496" cy="46496"/>
      </dsp:txXfrm>
    </dsp:sp>
    <dsp:sp modelId="{060C6432-761B-4050-878E-8D85438A932E}">
      <dsp:nvSpPr>
        <dsp:cNvPr id="0" name=""/>
        <dsp:cNvSpPr/>
      </dsp:nvSpPr>
      <dsp:spPr>
        <a:xfrm>
          <a:off x="2087824" y="2331614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Impacto</a:t>
          </a:r>
        </a:p>
      </dsp:txBody>
      <dsp:txXfrm>
        <a:off x="2096304" y="2340094"/>
        <a:ext cx="1061985" cy="272579"/>
      </dsp:txXfrm>
    </dsp:sp>
    <dsp:sp modelId="{D8AE03D5-BB6D-42A0-BBD5-EE33C56CF757}">
      <dsp:nvSpPr>
        <dsp:cNvPr id="0" name=""/>
        <dsp:cNvSpPr/>
      </dsp:nvSpPr>
      <dsp:spPr>
        <a:xfrm rot="31032">
          <a:off x="3166755" y="2473047"/>
          <a:ext cx="71977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7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7" y="2461638"/>
        <a:ext cx="35988" cy="35988"/>
      </dsp:txXfrm>
    </dsp:sp>
    <dsp:sp modelId="{C9422907-DB82-43A2-8AA2-C12FF0FB7714}">
      <dsp:nvSpPr>
        <dsp:cNvPr id="0" name=""/>
        <dsp:cNvSpPr/>
      </dsp:nvSpPr>
      <dsp:spPr>
        <a:xfrm>
          <a:off x="3886512" y="2338111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Impacto </a:t>
          </a:r>
          <a:r>
            <a:rPr lang="es-CO" sz="1050" b="1" u="sng" kern="1200" dirty="0" smtClean="0">
              <a:solidFill>
                <a:schemeClr val="tx1"/>
              </a:solidFill>
            </a:rPr>
            <a:t>asociado exclusivamente </a:t>
          </a:r>
          <a:r>
            <a:rPr lang="es-CO" sz="1050" b="1" kern="1200" dirty="0" smtClean="0">
              <a:solidFill>
                <a:schemeClr val="tx1"/>
              </a:solidFill>
            </a:rPr>
            <a:t>a la intervención de un programa</a:t>
          </a:r>
        </a:p>
      </dsp:txBody>
      <dsp:txXfrm>
        <a:off x="3894992" y="2346591"/>
        <a:ext cx="3583039" cy="272579"/>
      </dsp:txXfrm>
    </dsp:sp>
    <dsp:sp modelId="{A85FA973-34AF-426F-AB5E-9BF63B464F56}">
      <dsp:nvSpPr>
        <dsp:cNvPr id="0" name=""/>
        <dsp:cNvSpPr/>
      </dsp:nvSpPr>
      <dsp:spPr>
        <a:xfrm rot="3797078">
          <a:off x="1197467" y="2270266"/>
          <a:ext cx="122845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228452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780982" y="2246140"/>
        <a:ext cx="61422" cy="61422"/>
      </dsp:txXfrm>
    </dsp:sp>
    <dsp:sp modelId="{A6BDA726-E3EB-43D7-8F97-993823CE345E}">
      <dsp:nvSpPr>
        <dsp:cNvPr id="0" name=""/>
        <dsp:cNvSpPr/>
      </dsp:nvSpPr>
      <dsp:spPr>
        <a:xfrm>
          <a:off x="2087824" y="2680740"/>
          <a:ext cx="1078945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Costo beneficio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2689220"/>
        <a:ext cx="1061985" cy="272579"/>
      </dsp:txXfrm>
    </dsp:sp>
    <dsp:sp modelId="{D55C729C-CE1C-40DF-B3C8-6765E3803EDF}">
      <dsp:nvSpPr>
        <dsp:cNvPr id="0" name=""/>
        <dsp:cNvSpPr/>
      </dsp:nvSpPr>
      <dsp:spPr>
        <a:xfrm rot="21553868">
          <a:off x="3166737" y="2814095"/>
          <a:ext cx="719807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807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6" y="2802685"/>
        <a:ext cx="35990" cy="35990"/>
      </dsp:txXfrm>
    </dsp:sp>
    <dsp:sp modelId="{AAAF2C53-203E-47CE-AA4C-8AF2A8CDC9EB}">
      <dsp:nvSpPr>
        <dsp:cNvPr id="0" name=""/>
        <dsp:cNvSpPr/>
      </dsp:nvSpPr>
      <dsp:spPr>
        <a:xfrm>
          <a:off x="3886512" y="2671081"/>
          <a:ext cx="3599999" cy="28953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Compara los costos y beneficios asignando </a:t>
          </a:r>
          <a:r>
            <a:rPr lang="es-CO" sz="1050" b="1" u="sng" kern="1200" dirty="0" smtClean="0">
              <a:solidFill>
                <a:schemeClr val="tx1"/>
              </a:solidFill>
            </a:rPr>
            <a:t>un valor monetario</a:t>
          </a:r>
          <a:r>
            <a:rPr lang="es-CO" sz="1050" b="1" kern="1200" dirty="0" smtClean="0">
              <a:solidFill>
                <a:schemeClr val="tx1"/>
              </a:solidFill>
            </a:rPr>
            <a:t>.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992" y="2679561"/>
        <a:ext cx="3583039" cy="272579"/>
      </dsp:txXfrm>
    </dsp:sp>
    <dsp:sp modelId="{1489C733-636D-459D-9ABE-1BAA09CE3179}">
      <dsp:nvSpPr>
        <dsp:cNvPr id="0" name=""/>
        <dsp:cNvSpPr/>
      </dsp:nvSpPr>
      <dsp:spPr>
        <a:xfrm rot="4890542">
          <a:off x="57521" y="2514070"/>
          <a:ext cx="1602494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602494" y="65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818706" y="2480593"/>
        <a:ext cx="80124" cy="80124"/>
      </dsp:txXfrm>
    </dsp:sp>
    <dsp:sp modelId="{5118A7F9-CA28-4915-ABED-3393968A6413}">
      <dsp:nvSpPr>
        <dsp:cNvPr id="0" name=""/>
        <dsp:cNvSpPr/>
      </dsp:nvSpPr>
      <dsp:spPr>
        <a:xfrm>
          <a:off x="977076" y="3168351"/>
          <a:ext cx="579078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Actor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985556" y="3176831"/>
        <a:ext cx="562118" cy="272579"/>
      </dsp:txXfrm>
    </dsp:sp>
    <dsp:sp modelId="{011D02A3-E99C-4E3B-BCBA-9ABB63C9625F}">
      <dsp:nvSpPr>
        <dsp:cNvPr id="0" name=""/>
        <dsp:cNvSpPr/>
      </dsp:nvSpPr>
      <dsp:spPr>
        <a:xfrm rot="20741133">
          <a:off x="1547637" y="3238703"/>
          <a:ext cx="548705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48705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808272" y="3231571"/>
        <a:ext cx="27435" cy="27435"/>
      </dsp:txXfrm>
    </dsp:sp>
    <dsp:sp modelId="{191735E6-E085-4D46-A8F1-EA7C13516F0D}">
      <dsp:nvSpPr>
        <dsp:cNvPr id="0" name=""/>
        <dsp:cNvSpPr/>
      </dsp:nvSpPr>
      <dsp:spPr>
        <a:xfrm>
          <a:off x="2087824" y="3032687"/>
          <a:ext cx="1078945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Autoevaluación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3041167"/>
        <a:ext cx="1061985" cy="272579"/>
      </dsp:txXfrm>
    </dsp:sp>
    <dsp:sp modelId="{537F2915-0869-4877-A36A-CA668F766BEA}">
      <dsp:nvSpPr>
        <dsp:cNvPr id="0" name=""/>
        <dsp:cNvSpPr/>
      </dsp:nvSpPr>
      <dsp:spPr>
        <a:xfrm rot="21568027">
          <a:off x="3166754" y="3167524"/>
          <a:ext cx="719773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773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7" y="3156115"/>
        <a:ext cx="35988" cy="35988"/>
      </dsp:txXfrm>
    </dsp:sp>
    <dsp:sp modelId="{8B70449D-F54C-431A-BAD0-CE9CC2CD2A08}">
      <dsp:nvSpPr>
        <dsp:cNvPr id="0" name=""/>
        <dsp:cNvSpPr/>
      </dsp:nvSpPr>
      <dsp:spPr>
        <a:xfrm>
          <a:off x="3886512" y="3025993"/>
          <a:ext cx="3599999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Por </a:t>
          </a:r>
          <a:r>
            <a:rPr lang="es-CO" sz="1050" b="1" u="sng" kern="1200" dirty="0" smtClean="0">
              <a:solidFill>
                <a:schemeClr val="tx1"/>
              </a:solidFill>
            </a:rPr>
            <a:t>los responsables </a:t>
          </a:r>
          <a:r>
            <a:rPr lang="es-CO" sz="1050" b="1" kern="1200" dirty="0" smtClean="0">
              <a:solidFill>
                <a:schemeClr val="tx1"/>
              </a:solidFill>
            </a:rPr>
            <a:t>de la política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992" y="3034473"/>
        <a:ext cx="3583039" cy="272579"/>
      </dsp:txXfrm>
    </dsp:sp>
    <dsp:sp modelId="{A468A885-CFD5-435E-A1F5-BB1DFB6C52F2}">
      <dsp:nvSpPr>
        <dsp:cNvPr id="0" name=""/>
        <dsp:cNvSpPr/>
      </dsp:nvSpPr>
      <dsp:spPr>
        <a:xfrm rot="1221616">
          <a:off x="1538439" y="3405188"/>
          <a:ext cx="567100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67100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807812" y="3397596"/>
        <a:ext cx="28355" cy="28355"/>
      </dsp:txXfrm>
    </dsp:sp>
    <dsp:sp modelId="{C185A70F-9015-4A20-9C51-6489D027B909}">
      <dsp:nvSpPr>
        <dsp:cNvPr id="0" name=""/>
        <dsp:cNvSpPr/>
      </dsp:nvSpPr>
      <dsp:spPr>
        <a:xfrm>
          <a:off x="2087824" y="3365657"/>
          <a:ext cx="1078945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Externa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3374137"/>
        <a:ext cx="1061985" cy="272579"/>
      </dsp:txXfrm>
    </dsp:sp>
    <dsp:sp modelId="{9556D809-757C-47B6-9A38-6A1F7628B9C8}">
      <dsp:nvSpPr>
        <dsp:cNvPr id="0" name=""/>
        <dsp:cNvSpPr/>
      </dsp:nvSpPr>
      <dsp:spPr>
        <a:xfrm rot="21533102">
          <a:off x="3166701" y="3496838"/>
          <a:ext cx="71987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19879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b="1" kern="1200">
            <a:solidFill>
              <a:schemeClr val="tx1"/>
            </a:solidFill>
          </a:endParaRPr>
        </a:p>
      </dsp:txBody>
      <dsp:txXfrm>
        <a:off x="3508644" y="3485426"/>
        <a:ext cx="35993" cy="35993"/>
      </dsp:txXfrm>
    </dsp:sp>
    <dsp:sp modelId="{81B9F5A9-E996-43C3-B9F8-FBFF05F1B18E}">
      <dsp:nvSpPr>
        <dsp:cNvPr id="0" name=""/>
        <dsp:cNvSpPr/>
      </dsp:nvSpPr>
      <dsp:spPr>
        <a:xfrm>
          <a:off x="3886512" y="3351649"/>
          <a:ext cx="3599999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Herramienta de control. </a:t>
          </a:r>
          <a:r>
            <a:rPr lang="es-CO" sz="1050" b="1" u="sng" kern="1200" dirty="0" smtClean="0">
              <a:solidFill>
                <a:schemeClr val="tx1"/>
              </a:solidFill>
            </a:rPr>
            <a:t>Actores ajenos</a:t>
          </a:r>
          <a:r>
            <a:rPr lang="es-CO" sz="1050" b="1" kern="1200" dirty="0" smtClean="0">
              <a:solidFill>
                <a:schemeClr val="tx1"/>
              </a:solidFill>
            </a:rPr>
            <a:t>. 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894992" y="3360129"/>
        <a:ext cx="3583039" cy="272579"/>
      </dsp:txXfrm>
    </dsp:sp>
    <dsp:sp modelId="{001FC45B-08ED-48B0-A28C-B93B5FE02D6E}">
      <dsp:nvSpPr>
        <dsp:cNvPr id="0" name=""/>
        <dsp:cNvSpPr/>
      </dsp:nvSpPr>
      <dsp:spPr>
        <a:xfrm rot="2591589">
          <a:off x="1457358" y="3556111"/>
          <a:ext cx="729263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29263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1803758" y="3544465"/>
        <a:ext cx="36463" cy="36463"/>
      </dsp:txXfrm>
    </dsp:sp>
    <dsp:sp modelId="{B7F51EEC-A864-4D09-ACDB-FA840E06110D}">
      <dsp:nvSpPr>
        <dsp:cNvPr id="0" name=""/>
        <dsp:cNvSpPr/>
      </dsp:nvSpPr>
      <dsp:spPr>
        <a:xfrm>
          <a:off x="2087824" y="3667502"/>
          <a:ext cx="1078945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Participativa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2096304" y="3675982"/>
        <a:ext cx="1061985" cy="272579"/>
      </dsp:txXfrm>
    </dsp:sp>
    <dsp:sp modelId="{DD493B22-0548-4DD6-8DF6-866227FC4FA5}">
      <dsp:nvSpPr>
        <dsp:cNvPr id="0" name=""/>
        <dsp:cNvSpPr/>
      </dsp:nvSpPr>
      <dsp:spPr>
        <a:xfrm>
          <a:off x="3166769" y="3805686"/>
          <a:ext cx="725811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25811" y="65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>
            <a:solidFill>
              <a:schemeClr val="tx1"/>
            </a:solidFill>
          </a:endParaRPr>
        </a:p>
      </dsp:txBody>
      <dsp:txXfrm>
        <a:off x="3511530" y="3794127"/>
        <a:ext cx="36290" cy="36290"/>
      </dsp:txXfrm>
    </dsp:sp>
    <dsp:sp modelId="{0E5EB0C4-7587-4365-8DCD-0297B70BD2CF}">
      <dsp:nvSpPr>
        <dsp:cNvPr id="0" name=""/>
        <dsp:cNvSpPr/>
      </dsp:nvSpPr>
      <dsp:spPr>
        <a:xfrm>
          <a:off x="3892581" y="3667502"/>
          <a:ext cx="3599999" cy="289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50" b="1" kern="1200" dirty="0" smtClean="0">
              <a:solidFill>
                <a:schemeClr val="tx1"/>
              </a:solidFill>
            </a:rPr>
            <a:t>Valora la </a:t>
          </a:r>
          <a:r>
            <a:rPr lang="es-CO" sz="1050" b="1" u="sng" kern="1200" dirty="0" smtClean="0">
              <a:solidFill>
                <a:schemeClr val="tx1"/>
              </a:solidFill>
            </a:rPr>
            <a:t>percepción como insumo </a:t>
          </a:r>
          <a:r>
            <a:rPr lang="es-CO" sz="1050" b="1" kern="1200" dirty="0" smtClean="0">
              <a:solidFill>
                <a:schemeClr val="tx1"/>
              </a:solidFill>
            </a:rPr>
            <a:t>para identificar el resultado</a:t>
          </a:r>
          <a:endParaRPr lang="es-CO" sz="1050" b="1" kern="1200" dirty="0">
            <a:solidFill>
              <a:schemeClr val="tx1"/>
            </a:solidFill>
          </a:endParaRPr>
        </a:p>
      </dsp:txBody>
      <dsp:txXfrm>
        <a:off x="3901061" y="3675982"/>
        <a:ext cx="3583039" cy="272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6C12D-CD37-43C1-90ED-F51EFA3EA7A7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599EE-D363-48E4-B7AF-DCFFAEF478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075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70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8424" y="0"/>
            <a:ext cx="755576" cy="5167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32" y="123478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8424" y="4114800"/>
            <a:ext cx="755576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892" y="4223385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6143" y="4777740"/>
            <a:ext cx="9383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s-ES" dirty="0" smtClean="0"/>
              <a:t>12/08/2015</a:t>
            </a:r>
            <a:endParaRPr lang="es-ES" dirty="0"/>
          </a:p>
        </p:txBody>
      </p:sp>
      <p:sp>
        <p:nvSpPr>
          <p:cNvPr id="10" name="9 Rectángulo"/>
          <p:cNvSpPr/>
          <p:nvPr userDrawn="1"/>
        </p:nvSpPr>
        <p:spPr>
          <a:xfrm rot="16200000">
            <a:off x="6480213" y="153413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200" dirty="0" smtClean="0">
                <a:solidFill>
                  <a:schemeClr val="bg1"/>
                </a:solidFill>
              </a:rPr>
              <a:t>EVALUACIÓN DE POLÍTICAS PÚBLICAS DE INFANCIA, INFANCIA, ADOLESCENCIA Y JUVENTUD EN EL MUNICIPIO DE PEREIRA</a:t>
            </a:r>
            <a:endParaRPr lang="es-CO" sz="1200" dirty="0">
              <a:solidFill>
                <a:schemeClr val="bg1"/>
              </a:solidFill>
            </a:endParaRPr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467544" y="771550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1"/>
          </a:solidFill>
          <a:effectLst/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ovanni.can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Políticas públicas</a:t>
            </a:r>
            <a:br>
              <a:rPr lang="es-CO" dirty="0" smtClean="0"/>
            </a:br>
            <a:r>
              <a:rPr lang="es-CO" dirty="0" smtClean="0"/>
              <a:t>Contexto nacional y regional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Giovanni Cano</a:t>
            </a:r>
          </a:p>
          <a:p>
            <a:r>
              <a:rPr lang="es-CO" dirty="0" smtClean="0">
                <a:hlinkClick r:id="rId2"/>
              </a:rPr>
              <a:t>giovanni.cano@gmail.com</a:t>
            </a:r>
            <a:endParaRPr lang="es-CO" dirty="0" smtClean="0"/>
          </a:p>
          <a:p>
            <a:r>
              <a:rPr lang="es-CO" dirty="0" smtClean="0"/>
              <a:t>Cel. 3128280593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36080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9" y="1203598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AutoNum type="arabicPeriod"/>
            </a:pPr>
            <a:r>
              <a:rPr lang="es-CO" sz="1400" dirty="0" smtClean="0"/>
              <a:t>Lograr </a:t>
            </a:r>
            <a:r>
              <a:rPr lang="es-CO" sz="1400" dirty="0"/>
              <a:t>la </a:t>
            </a:r>
            <a:r>
              <a:rPr lang="es-CO" sz="1400" b="1" u="sng" dirty="0"/>
              <a:t>protección integral </a:t>
            </a:r>
            <a:r>
              <a:rPr lang="es-CO" sz="1400" dirty="0"/>
              <a:t>de la primera infancia, la infancia y la adolescencia y promover el fortalecimiento familiar a través de una </a:t>
            </a:r>
            <a:r>
              <a:rPr lang="es-CO" sz="1400" b="1" u="sng" dirty="0"/>
              <a:t>respuesta articulada y oportuna</a:t>
            </a:r>
            <a:r>
              <a:rPr lang="es-CO" sz="1400" dirty="0"/>
              <a:t> del Estado bajo el principio de corresponsabilidad con la familia y la sociedad.</a:t>
            </a:r>
          </a:p>
          <a:p>
            <a:pPr marL="342900" indent="-342900" algn="just">
              <a:buAutoNum type="arabicPeriod"/>
            </a:pPr>
            <a:endParaRPr lang="es-CO" sz="1400" dirty="0"/>
          </a:p>
          <a:p>
            <a:pPr algn="just"/>
            <a:r>
              <a:rPr lang="es-CO" sz="1400" dirty="0"/>
              <a:t>2. Promover la formulación, implementación, seguimiento y evaluación de </a:t>
            </a:r>
            <a:r>
              <a:rPr lang="es-CO" sz="1400" b="1" u="sng" dirty="0"/>
              <a:t>políticas de primera infancia, infancia y adolescencia y fortalecimiento familiar</a:t>
            </a:r>
            <a:r>
              <a:rPr lang="es-CO" sz="1400" dirty="0"/>
              <a:t> en los ámbitos nacional y territorial con enfoque diferencial.</a:t>
            </a:r>
          </a:p>
          <a:p>
            <a:pPr algn="just"/>
            <a:endParaRPr lang="es-CO" sz="1400" dirty="0"/>
          </a:p>
          <a:p>
            <a:pPr algn="just"/>
            <a:r>
              <a:rPr lang="es-CO" sz="1400" dirty="0"/>
              <a:t>3. Lograr que la primera infancia, la infancia y la adolescencia y el fortalecimiento familiar sean una </a:t>
            </a:r>
            <a:r>
              <a:rPr lang="es-CO" sz="1400" b="1" u="sng" dirty="0"/>
              <a:t>prioridad social, política, técnica y financiera </a:t>
            </a:r>
            <a:r>
              <a:rPr lang="es-CO" sz="1400" dirty="0"/>
              <a:t>en el ámbito nacional y territorial.</a:t>
            </a:r>
          </a:p>
          <a:p>
            <a:pPr algn="just"/>
            <a:endParaRPr lang="es-CO" sz="1400" dirty="0"/>
          </a:p>
          <a:p>
            <a:pPr algn="just"/>
            <a:r>
              <a:rPr lang="es-CO" sz="1400" dirty="0"/>
              <a:t>4. Mejorar el ejercicio de la </a:t>
            </a:r>
            <a:r>
              <a:rPr lang="es-CO" sz="1400" b="1" u="sng" dirty="0"/>
              <a:t>participación y movilización social </a:t>
            </a:r>
            <a:r>
              <a:rPr lang="es-CO" sz="1400" dirty="0"/>
              <a:t>en torno a la protección integral de la primera infancia, la infancia, la adolescencia y el fortalecimiento familiar en los niveles nacional y territorial.</a:t>
            </a:r>
          </a:p>
          <a:p>
            <a:pPr algn="just"/>
            <a:endParaRPr lang="es-CO" sz="1400" dirty="0"/>
          </a:p>
          <a:p>
            <a:pPr algn="just"/>
            <a:r>
              <a:rPr lang="es-CO" sz="1400" dirty="0"/>
              <a:t>5. Evaluar y hacer seguimiento del </a:t>
            </a:r>
            <a:r>
              <a:rPr lang="es-CO" sz="1400" b="1" u="sng" dirty="0"/>
              <a:t>estado de realización de derechos </a:t>
            </a:r>
            <a:r>
              <a:rPr lang="es-CO" sz="1400" dirty="0"/>
              <a:t>de los niños, niñas y adolescentes.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DEL SISTEMA NACIONAL DE BIENESTAR </a:t>
            </a:r>
            <a:r>
              <a:rPr lang="es-CO" dirty="0" smtClean="0"/>
              <a:t>FAMILIAR</a:t>
            </a:r>
            <a:endParaRPr lang="es-CO" dirty="0"/>
          </a:p>
        </p:txBody>
      </p:sp>
      <p:sp>
        <p:nvSpPr>
          <p:cNvPr id="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88576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437624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Todos los niveles territoriales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Composición mixta y plural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Formulación de planes de acción 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Coordinado por el ICBF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Apoyo de las mesas de infancia, adolescencia y familia de los consejos territoriales de política social en los ámbitos departamental, distrital y municipal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OPERACION DEL SISTEMA NACIONAL DE BIENESTAR FAMILIAR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91892" y="4223385"/>
            <a:ext cx="548640" cy="29718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18323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3159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O" b="1" u="sng" dirty="0"/>
              <a:t>Entidades fundamentales </a:t>
            </a:r>
            <a:r>
              <a:rPr lang="es-CO" dirty="0"/>
              <a:t>para la protección integral de niños, niñas y </a:t>
            </a:r>
            <a:r>
              <a:rPr lang="es-CO" dirty="0" smtClean="0"/>
              <a:t>adolescentes.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/>
              <a:t>Entidades que por sus competencias </a:t>
            </a:r>
            <a:r>
              <a:rPr lang="es-CO" b="1" u="sng" dirty="0"/>
              <a:t>aportan al funcionamiento y objetivos</a:t>
            </a:r>
            <a:r>
              <a:rPr lang="es-CO" dirty="0"/>
              <a:t> del Sistema Nacional de Bienestar </a:t>
            </a:r>
            <a:r>
              <a:rPr lang="es-CO" dirty="0" smtClean="0"/>
              <a:t>Familiar.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/>
              <a:t>Las organizaciones de la sociedad civil y de la cooperación internacional que desarrollen líneas de acción en infancia, adolescencia y fortalecimiento </a:t>
            </a:r>
            <a:r>
              <a:rPr lang="es-CO" dirty="0" smtClean="0"/>
              <a:t>familiar.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/>
              <a:t>Las demás entidades o instituciones, públicas o privadas, que contribuyan o estén llamadas a contribuir, de acuerdo con su objeto de constitución o a mandato de ley o reglamento, a garantizar, directa o indirectamente, la prestación del servicio público de bienestar familiar.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AGENTES DEL SISTEMA NACIONAL DE BIENESTAR FAMILIAR</a:t>
            </a:r>
          </a:p>
        </p:txBody>
      </p:sp>
      <p:sp>
        <p:nvSpPr>
          <p:cNvPr id="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0334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987574"/>
            <a:ext cx="72368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Instancia de decisión y </a:t>
            </a:r>
            <a:r>
              <a:rPr lang="es-CO" dirty="0" smtClean="0"/>
              <a:t>orientación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Instancia de </a:t>
            </a:r>
            <a:r>
              <a:rPr lang="es-CO" dirty="0" smtClean="0"/>
              <a:t>operación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Instancias </a:t>
            </a:r>
            <a:r>
              <a:rPr lang="es-CO" dirty="0"/>
              <a:t>de desarrollo </a:t>
            </a:r>
            <a:r>
              <a:rPr lang="es-CO" dirty="0" smtClean="0"/>
              <a:t>técnico</a:t>
            </a: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Instancias de </a:t>
            </a:r>
            <a:r>
              <a:rPr lang="es-CO" dirty="0" smtClean="0"/>
              <a:t>Participación</a:t>
            </a:r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algn="just"/>
            <a:r>
              <a:rPr lang="es-CO" dirty="0" smtClean="0"/>
              <a:t>Nota: Las </a:t>
            </a:r>
            <a:r>
              <a:rPr lang="es-CO" dirty="0"/>
              <a:t>mesas departamentales, distritales y municipales de infancia, adolescencia y familia o quien haga sus veces serán instancias de </a:t>
            </a:r>
            <a:r>
              <a:rPr lang="es-CO" b="1" u="sng" dirty="0"/>
              <a:t>operación de carácter permanente</a:t>
            </a:r>
            <a:r>
              <a:rPr lang="es-CO" dirty="0"/>
              <a:t>. Estas mesas sesionarán según las necesidades determinadas por el plan de acción del Sistema Nacional de Bienestar Familiar en su jurisdicción</a:t>
            </a:r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INSTANCIAS DEL </a:t>
            </a:r>
            <a:r>
              <a:rPr lang="es-CO" dirty="0" smtClean="0"/>
              <a:t>SNBF</a:t>
            </a:r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91892" y="4223385"/>
            <a:ext cx="548640" cy="29718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2005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5157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1. </a:t>
            </a:r>
            <a:r>
              <a:rPr lang="es-CO" b="1" u="sng" dirty="0" smtClean="0"/>
              <a:t>Diseñar</a:t>
            </a:r>
            <a:r>
              <a:rPr lang="es-CO" b="1" u="sng" dirty="0"/>
              <a:t>, ejecutar y evaluar </a:t>
            </a:r>
            <a:r>
              <a:rPr lang="es-CO" dirty="0"/>
              <a:t>las políticas públicas de infancia, adolescencia y fortalecimiento familiar.</a:t>
            </a:r>
          </a:p>
          <a:p>
            <a:pPr algn="just"/>
            <a:r>
              <a:rPr lang="es-CO" dirty="0" smtClean="0"/>
              <a:t>2. </a:t>
            </a:r>
            <a:r>
              <a:rPr lang="es-CO" b="1" u="sng" dirty="0" smtClean="0"/>
              <a:t>Concurrir </a:t>
            </a:r>
            <a:r>
              <a:rPr lang="es-CO" b="1" u="sng" dirty="0"/>
              <a:t>en el marco de sus competencias al gasto social </a:t>
            </a:r>
            <a:r>
              <a:rPr lang="es-CO" dirty="0"/>
              <a:t>dirigido a la protección integral de niños, niñas y adolescentes y al fortalecimiento familiar a través de </a:t>
            </a:r>
            <a:r>
              <a:rPr lang="es-CO" dirty="0" smtClean="0"/>
              <a:t>la promoción</a:t>
            </a:r>
            <a:r>
              <a:rPr lang="es-CO" dirty="0"/>
              <a:t>, financiación o cofinanciación de proyectos de </a:t>
            </a:r>
            <a:r>
              <a:rPr lang="es-CO" dirty="0" err="1" smtClean="0"/>
              <a:t>inte</a:t>
            </a:r>
            <a:r>
              <a:rPr lang="es-CO" dirty="0" smtClean="0"/>
              <a:t> </a:t>
            </a:r>
            <a:r>
              <a:rPr lang="es-CO" dirty="0" err="1" smtClean="0"/>
              <a:t>rés</a:t>
            </a:r>
            <a:r>
              <a:rPr lang="es-CO" dirty="0" smtClean="0"/>
              <a:t> </a:t>
            </a:r>
            <a:r>
              <a:rPr lang="es-CO" dirty="0"/>
              <a:t>social, tales como vivienda de interés social, deporte, recreación, cultura, restaurantes escolares y la atención a grupos de población que se encuentren en situación de vulnerabilidad, personas en situación de desplazamiento, adultos mayores, madres cabeza de familia y niños, niñas, adolescentes y jóvenes, entre otros, de acuerdo con su disponibilidad presupuestal.</a:t>
            </a:r>
          </a:p>
          <a:p>
            <a:pPr algn="just"/>
            <a:r>
              <a:rPr lang="es-CO" dirty="0" smtClean="0"/>
              <a:t>3. </a:t>
            </a:r>
            <a:r>
              <a:rPr lang="es-CO" b="1" u="sng" dirty="0" smtClean="0"/>
              <a:t>Hacer </a:t>
            </a:r>
            <a:r>
              <a:rPr lang="es-CO" b="1" u="sng" dirty="0"/>
              <a:t>el seguimiento </a:t>
            </a:r>
            <a:r>
              <a:rPr lang="es-CO" dirty="0"/>
              <a:t>al estado de realización de los derechos de niños, niñas y adolescentes.</a:t>
            </a:r>
          </a:p>
          <a:p>
            <a:pPr algn="just"/>
            <a:r>
              <a:rPr lang="es-CO" dirty="0" smtClean="0"/>
              <a:t>4. </a:t>
            </a:r>
            <a:r>
              <a:rPr lang="es-CO" b="1" u="sng" dirty="0" smtClean="0"/>
              <a:t>Promover </a:t>
            </a:r>
            <a:r>
              <a:rPr lang="es-CO" b="1" u="sng" dirty="0"/>
              <a:t>la participación </a:t>
            </a:r>
            <a:r>
              <a:rPr lang="es-CO" dirty="0"/>
              <a:t>de niños, niñas y adolescentes en todo el ciclo de la política pública.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Responsabilidades entidades territoriales</a:t>
            </a:r>
            <a:endParaRPr lang="es-CO" dirty="0"/>
          </a:p>
        </p:txBody>
      </p:sp>
      <p:sp>
        <p:nvSpPr>
          <p:cNvPr id="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51091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4774"/>
            <a:ext cx="7911589" cy="370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Estructura del </a:t>
            </a:r>
            <a:r>
              <a:rPr lang="es-CO" dirty="0" err="1" smtClean="0"/>
              <a:t>snbf</a:t>
            </a:r>
            <a:r>
              <a:rPr lang="es-CO" dirty="0" smtClean="0"/>
              <a:t> en el municipio</a:t>
            </a:r>
            <a:endParaRPr lang="es-CO" dirty="0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33948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Política de infancia y adolescencia de </a:t>
            </a:r>
            <a:r>
              <a:rPr lang="es-CO" dirty="0" err="1" smtClean="0"/>
              <a:t>pereira</a:t>
            </a:r>
            <a:endParaRPr lang="es-CO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4039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adopción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9582"/>
            <a:ext cx="7620000" cy="360045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s-CO" dirty="0" smtClean="0"/>
              <a:t>Art. 1. Adóptese para el Municipio de Pereira, la Política Pública de Primera Infancia, Infancia y Adolescencia denominada “PEREIRA MUNICIPIO AMIGO DE LA PRIMERA INFANCIA, INFANCIA Y ADOLESCENCIA” como política social prioritaria, tendiente a garantizar a niños, niñas y adolescentes del municipio de Pereira, su pleno y armonioso desarrollo desde la concepción, durante su gestación, nacimiento y hasta los 18 años de edad, así como el goce efectivo de derechos, a través del reconocimiento, garantía, prevención de su vulneración, restitución y restablecimiento de los derechos amenazados, inobservados y/o vulnerados en los ambientes familiares, educativos, comunitarios, sociales e institucionales.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4077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s-CO" dirty="0" smtClean="0"/>
              <a:t>Interés superior</a:t>
            </a:r>
          </a:p>
          <a:p>
            <a:r>
              <a:rPr lang="es-CO" dirty="0" smtClean="0"/>
              <a:t>Prevalencia</a:t>
            </a:r>
          </a:p>
          <a:p>
            <a:r>
              <a:rPr lang="es-CO" dirty="0" smtClean="0"/>
              <a:t>Protección integral</a:t>
            </a:r>
          </a:p>
          <a:p>
            <a:r>
              <a:rPr lang="es-CO" dirty="0" smtClean="0"/>
              <a:t>Equidad</a:t>
            </a:r>
          </a:p>
          <a:p>
            <a:r>
              <a:rPr lang="es-CO" dirty="0" smtClean="0"/>
              <a:t>Integralidad y articulación de políticas</a:t>
            </a:r>
          </a:p>
          <a:p>
            <a:r>
              <a:rPr lang="es-CO" dirty="0" smtClean="0"/>
              <a:t>Prioridad de políticas</a:t>
            </a:r>
          </a:p>
          <a:p>
            <a:r>
              <a:rPr lang="es-CO" dirty="0" smtClean="0"/>
              <a:t>Prioridad de inversión</a:t>
            </a:r>
          </a:p>
          <a:p>
            <a:r>
              <a:rPr lang="es-CO" dirty="0" smtClean="0"/>
              <a:t>Transparencia y eficiencia</a:t>
            </a:r>
          </a:p>
          <a:p>
            <a:r>
              <a:rPr lang="es-CO" dirty="0" smtClean="0"/>
              <a:t>Universalidad</a:t>
            </a:r>
          </a:p>
          <a:p>
            <a:r>
              <a:rPr lang="es-CO" dirty="0" err="1" smtClean="0"/>
              <a:t>Intersectorialidad</a:t>
            </a:r>
            <a:endParaRPr lang="es-CO" dirty="0" smtClean="0"/>
          </a:p>
          <a:p>
            <a:r>
              <a:rPr lang="es-CO" dirty="0" smtClean="0"/>
              <a:t>Calidad</a:t>
            </a:r>
          </a:p>
          <a:p>
            <a:r>
              <a:rPr lang="es-CO" dirty="0" smtClean="0"/>
              <a:t>Indivisibilidad</a:t>
            </a:r>
          </a:p>
          <a:p>
            <a:r>
              <a:rPr lang="es-CO" dirty="0" smtClean="0"/>
              <a:t>Progresividad</a:t>
            </a:r>
          </a:p>
          <a:p>
            <a:r>
              <a:rPr lang="es-CO" dirty="0" smtClean="0"/>
              <a:t>Corresponsabilidad</a:t>
            </a:r>
          </a:p>
          <a:p>
            <a:r>
              <a:rPr lang="es-CO" dirty="0" smtClean="0"/>
              <a:t>Exigibilidad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5422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 </a:t>
            </a:r>
            <a:r>
              <a:rPr lang="es-CO" dirty="0" smtClean="0"/>
              <a:t>General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216368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CO" dirty="0" smtClean="0"/>
              <a:t>Garantizar </a:t>
            </a:r>
            <a:r>
              <a:rPr lang="es-CO" dirty="0"/>
              <a:t>la existencia, el desarrollo, la protección, la participación y la movilización social de los niños, niñas y adolescentes en el Municipio de Pereira, mediante la  generación de condiciones  que favorezcan  el desarrollo integral  y la calidad de vida desde los  principios de  equidad, inclusión, diversidad y territorio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9652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Protección integral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71441146"/>
              </p:ext>
            </p:extLst>
          </p:nvPr>
        </p:nvGraphicFramePr>
        <p:xfrm>
          <a:off x="395536" y="9155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errar llave"/>
          <p:cNvSpPr/>
          <p:nvPr/>
        </p:nvSpPr>
        <p:spPr>
          <a:xfrm>
            <a:off x="6660232" y="869023"/>
            <a:ext cx="144016" cy="4248472"/>
          </a:xfrm>
          <a:prstGeom prst="rightBrace">
            <a:avLst>
              <a:gd name="adj1" fmla="val 8333"/>
              <a:gd name="adj2" fmla="val 50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 rot="5400000">
            <a:off x="5074168" y="2670094"/>
            <a:ext cx="425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Políticas públicas como herramienta de materialización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68391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</a:t>
            </a:r>
            <a:r>
              <a:rPr lang="es-CO" dirty="0" smtClean="0"/>
              <a:t>Específicos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Generar </a:t>
            </a:r>
            <a:r>
              <a:rPr lang="es-CO" dirty="0"/>
              <a:t>las oportunidades y las condiciones  necesarias desde la concepción,  la gestación, la primera infancia, la infancia y la adolescencia para garantizar la  vida,  así como las condiciones sociales y de salud física y mental requeridas para estar protegidos o ser rescatados de lo que vulnere la integridad física y el desarrollo orgánico y psicosocial  de niños, niñas y adolescentes,  en ambientes protectores de su  existencia  y de su bienestar.  </a:t>
            </a:r>
            <a:endParaRPr lang="es-CO" dirty="0" smtClean="0"/>
          </a:p>
          <a:p>
            <a:pPr algn="just"/>
            <a:r>
              <a:rPr lang="es-CO" dirty="0"/>
              <a:t>Propiciar las condiciones necesarias para que niños, niñas y adolescentes </a:t>
            </a:r>
            <a:r>
              <a:rPr lang="es-CO" dirty="0" smtClean="0"/>
              <a:t>participen activamente en sus procesos de potenciación de talentos y habilidades, educación y formación, mediante la generación de ambientes y procesos de interacción para el ejercicio pleno de la ciudadanía y el protagonismo infantil.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4244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</a:t>
            </a:r>
            <a:r>
              <a:rPr lang="es-CO" dirty="0" smtClean="0"/>
              <a:t>Específicos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Promover </a:t>
            </a:r>
            <a:r>
              <a:rPr lang="es-CO" dirty="0"/>
              <a:t>el reconocimiento, el respeto,   el cuidado y la protección  por la integridad  y la calidad de vida  de la primera infancia, la infancia y la adolescencia  mediante el fortalecimiento de los escenarios  familiares, comunitarios, sociales y culturales, en los cuales transcurre su cotidianidad.</a:t>
            </a:r>
          </a:p>
          <a:p>
            <a:pPr algn="just"/>
            <a:r>
              <a:rPr lang="es-CO" dirty="0" smtClean="0"/>
              <a:t>Fortalecer </a:t>
            </a:r>
            <a:r>
              <a:rPr lang="es-CO" dirty="0"/>
              <a:t>las instituciones  que trabajan  con el desarrollo y la protección  de la primera infancia, la infancia y la adolescencia   en el municipio, mediante procesos de formación y actualización permanentes</a:t>
            </a:r>
            <a:r>
              <a:rPr lang="es-CO" dirty="0" smtClean="0"/>
              <a:t>.</a:t>
            </a:r>
          </a:p>
          <a:p>
            <a:pPr algn="just"/>
            <a:r>
              <a:rPr lang="es-CO" dirty="0"/>
              <a:t>Fortalecer la atención integral a la primera infancia, la infancia y la </a:t>
            </a:r>
            <a:r>
              <a:rPr lang="es-CO" dirty="0" smtClean="0"/>
              <a:t>adolescencia.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217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Específicos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Construir y </a:t>
            </a:r>
            <a:r>
              <a:rPr lang="es-CO" dirty="0" err="1" smtClean="0"/>
              <a:t>operativizar</a:t>
            </a:r>
            <a:r>
              <a:rPr lang="es-CO" dirty="0" smtClean="0"/>
              <a:t> el sistema de información único y </a:t>
            </a:r>
            <a:r>
              <a:rPr lang="es-CO" dirty="0" err="1" smtClean="0"/>
              <a:t>georeferenciado</a:t>
            </a:r>
            <a:r>
              <a:rPr lang="es-CO" dirty="0" smtClean="0"/>
              <a:t> que permita monitorear la situación de garantía, restitución y restablecimiento de derechos a niños, niñas y adolescentes de manera integral en el contexto municipal.</a:t>
            </a:r>
          </a:p>
          <a:p>
            <a:pPr algn="just"/>
            <a:r>
              <a:rPr lang="es-CO" dirty="0"/>
              <a:t>Implementar el sistema de monitoreo, seguimiento y evaluación de la política pública de primera infancia, infancia y adolescencia. </a:t>
            </a:r>
            <a:endParaRPr lang="es-CO" dirty="0" smtClean="0"/>
          </a:p>
          <a:p>
            <a:pPr algn="just"/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1302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estructura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23</a:t>
            </a:fld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" y="1275606"/>
            <a:ext cx="833510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457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Arquitectura institucional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15566"/>
            <a:ext cx="7620000" cy="3885034"/>
          </a:xfrm>
        </p:spPr>
        <p:txBody>
          <a:bodyPr>
            <a:normAutofit/>
          </a:bodyPr>
          <a:lstStyle/>
          <a:p>
            <a:r>
              <a:rPr lang="es-CO" dirty="0" smtClean="0"/>
              <a:t>Fortalecimiento del CAIVAS y el CAVIF</a:t>
            </a:r>
          </a:p>
          <a:p>
            <a:r>
              <a:rPr lang="es-CO" dirty="0" smtClean="0"/>
              <a:t>Articulación de acciones con centros de atención para usuarios de SPA.</a:t>
            </a:r>
          </a:p>
          <a:p>
            <a:r>
              <a:rPr lang="es-CO" dirty="0"/>
              <a:t>Tratamiento especial </a:t>
            </a:r>
            <a:r>
              <a:rPr lang="es-CO" dirty="0" smtClean="0"/>
              <a:t>a la </a:t>
            </a:r>
            <a:r>
              <a:rPr lang="es-CO" dirty="0"/>
              <a:t>primera </a:t>
            </a:r>
            <a:r>
              <a:rPr lang="es-CO" dirty="0" smtClean="0"/>
              <a:t>infancia.</a:t>
            </a:r>
          </a:p>
          <a:p>
            <a:r>
              <a:rPr lang="es-CO" dirty="0" smtClean="0"/>
              <a:t> Creación e implementación de la red de hogares de paso.</a:t>
            </a:r>
          </a:p>
          <a:p>
            <a:r>
              <a:rPr lang="es-CO" dirty="0"/>
              <a:t>Creación de que la comisión interinstitucional para la puesta en marcha </a:t>
            </a:r>
            <a:r>
              <a:rPr lang="es-CO" dirty="0" smtClean="0"/>
              <a:t>del sistema único de información.</a:t>
            </a:r>
          </a:p>
          <a:p>
            <a:r>
              <a:rPr lang="es-CO" dirty="0"/>
              <a:t>Creación de meses institucionales </a:t>
            </a:r>
            <a:r>
              <a:rPr lang="es-CO" dirty="0" smtClean="0"/>
              <a:t>y construcción de lineamientos por parte del comité temático de infancia y adolescencia. </a:t>
            </a:r>
          </a:p>
          <a:p>
            <a:r>
              <a:rPr lang="es-CO" dirty="0"/>
              <a:t>Diseño de estrategias de difusión de la política </a:t>
            </a:r>
            <a:r>
              <a:rPr lang="es-CO" dirty="0" smtClean="0"/>
              <a:t>pública.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1245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Oferta programática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Prioridad en atención primaria en salud.</a:t>
            </a:r>
          </a:p>
          <a:p>
            <a:r>
              <a:rPr lang="es-CO" dirty="0"/>
              <a:t>Educación inclusiva </a:t>
            </a:r>
            <a:r>
              <a:rPr lang="es-CO" dirty="0" smtClean="0"/>
              <a:t>a niños niñas y adolescentes en condición de discapacidad .</a:t>
            </a:r>
          </a:p>
          <a:p>
            <a:r>
              <a:rPr lang="es-CO" dirty="0"/>
              <a:t>Implementación de la </a:t>
            </a:r>
            <a:r>
              <a:rPr lang="es-CO" dirty="0" smtClean="0"/>
              <a:t>ENETI</a:t>
            </a:r>
          </a:p>
          <a:p>
            <a:r>
              <a:rPr lang="es-CO" dirty="0"/>
              <a:t>Formulación de un plan de acción de la política a cuatro </a:t>
            </a:r>
            <a:r>
              <a:rPr lang="es-CO" dirty="0" smtClean="0"/>
              <a:t>años.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099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Gestión del conocimiento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Programa de formación permanente en derechos de infancia adolescencia va dirigido a servidores públicos.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4427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Movilización social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Creación de mecanismos de participación, protagonismo de movilización social de madres gestantes, niños, niñas y adolescentes.</a:t>
            </a:r>
          </a:p>
          <a:p>
            <a:pPr algn="just"/>
            <a:r>
              <a:rPr lang="es-CO" dirty="0"/>
              <a:t>Los mecanismos de participación deberán responder al momento del ciclo vital </a:t>
            </a:r>
            <a:r>
              <a:rPr lang="es-CO" dirty="0" smtClean="0"/>
              <a:t>y ser considerados en la toma de decisiones que afectan la vida de los menores de edad y sus familias.</a:t>
            </a:r>
          </a:p>
          <a:p>
            <a:pPr algn="just"/>
            <a:r>
              <a:rPr lang="es-CO" dirty="0"/>
              <a:t>Fortalecimiento de espacios </a:t>
            </a:r>
            <a:r>
              <a:rPr lang="es-CO" dirty="0" smtClean="0"/>
              <a:t>de participación y expresiones organizativas de niños, niñas y adolescentes.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4800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Seguimiento y monitoreo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Creación del sistema único de información.</a:t>
            </a:r>
          </a:p>
          <a:p>
            <a:r>
              <a:rPr lang="es-CO" dirty="0" smtClean="0"/>
              <a:t> Rendición pública de cuentas.</a:t>
            </a:r>
          </a:p>
          <a:p>
            <a:r>
              <a:rPr lang="es-CO" dirty="0"/>
              <a:t>Conformación de la comisión de monitoreo, diseño, seguimiento, evaluación y mejoramiento el proceso implementación de la política </a:t>
            </a:r>
            <a:r>
              <a:rPr lang="es-CO" dirty="0" smtClean="0"/>
              <a:t>pública.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7190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Conceptos básicos</a:t>
            </a:r>
            <a:endParaRPr lang="es-CO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6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Protección integral y situación irregular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6" name="5 Diagram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169872"/>
              </p:ext>
            </p:extLst>
          </p:nvPr>
        </p:nvGraphicFramePr>
        <p:xfrm>
          <a:off x="17614" y="987574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4908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Monitoreo, seguimiento y evaluación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4119"/>
              </p:ext>
            </p:extLst>
          </p:nvPr>
        </p:nvGraphicFramePr>
        <p:xfrm>
          <a:off x="395536" y="843558"/>
          <a:ext cx="784887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0" y="4881890"/>
            <a:ext cx="1518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Adaptado </a:t>
            </a:r>
            <a:r>
              <a:rPr lang="es-CO" sz="1050" dirty="0" err="1" smtClean="0"/>
              <a:t>Minhacienda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27799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¿Qué es una evaluación?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CO" sz="2400" dirty="0"/>
              <a:t>“Una evaluación se debe entender como una </a:t>
            </a:r>
            <a:r>
              <a:rPr lang="es-CO" sz="2400" b="1" dirty="0">
                <a:solidFill>
                  <a:srgbClr val="FF0000"/>
                </a:solidFill>
              </a:rPr>
              <a:t>investigación sistemática y objetiva</a:t>
            </a:r>
            <a:r>
              <a:rPr lang="es-CO" sz="2400" dirty="0"/>
              <a:t> aplicada </a:t>
            </a:r>
            <a:r>
              <a:rPr lang="es-CO" sz="2400" dirty="0" smtClean="0"/>
              <a:t>en alguno </a:t>
            </a:r>
            <a:r>
              <a:rPr lang="es-CO" sz="2400" dirty="0"/>
              <a:t>de los </a:t>
            </a:r>
            <a:r>
              <a:rPr lang="es-CO" sz="2400" b="1" dirty="0">
                <a:solidFill>
                  <a:srgbClr val="FF0000"/>
                </a:solidFill>
              </a:rPr>
              <a:t>diferentes eslabones de la cadena de resultados o valor </a:t>
            </a:r>
            <a:r>
              <a:rPr lang="es-CO" sz="2400" dirty="0"/>
              <a:t>(insumos, procesos, </a:t>
            </a:r>
            <a:r>
              <a:rPr lang="es-CO" sz="2400" dirty="0" smtClean="0"/>
              <a:t>productos, resultados </a:t>
            </a:r>
            <a:r>
              <a:rPr lang="es-CO" sz="2400" dirty="0"/>
              <a:t>e impactos) que tiene como finalidad </a:t>
            </a:r>
            <a:r>
              <a:rPr lang="es-CO" sz="2400" b="1" dirty="0">
                <a:solidFill>
                  <a:srgbClr val="FF0000"/>
                </a:solidFill>
              </a:rPr>
              <a:t>mejorar el diseño, la implementación, la ejecución </a:t>
            </a:r>
            <a:r>
              <a:rPr lang="es-CO" sz="2400" b="1" dirty="0" smtClean="0">
                <a:solidFill>
                  <a:srgbClr val="FF0000"/>
                </a:solidFill>
              </a:rPr>
              <a:t>y los </a:t>
            </a:r>
            <a:r>
              <a:rPr lang="es-CO" sz="2400" b="1" dirty="0">
                <a:solidFill>
                  <a:srgbClr val="FF0000"/>
                </a:solidFill>
              </a:rPr>
              <a:t>efectos</a:t>
            </a:r>
            <a:r>
              <a:rPr lang="es-CO" sz="2400" dirty="0"/>
              <a:t> de un plan, política, programa o proyecto a través de la toma de decisiones</a:t>
            </a:r>
            <a:r>
              <a:rPr lang="es-CO" sz="2400" dirty="0" smtClean="0"/>
              <a:t>”</a:t>
            </a:r>
          </a:p>
          <a:p>
            <a:pPr marL="114300" indent="0" algn="r">
              <a:buNone/>
            </a:pPr>
            <a:r>
              <a:rPr lang="es-CO" sz="2400" dirty="0" smtClean="0"/>
              <a:t>DSEPP-DNP, 2010</a:t>
            </a:r>
            <a:endParaRPr lang="es-CO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4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3478"/>
            <a:ext cx="7848872" cy="648072"/>
          </a:xfrm>
        </p:spPr>
        <p:txBody>
          <a:bodyPr/>
          <a:lstStyle/>
          <a:p>
            <a:r>
              <a:rPr lang="es-CO" dirty="0" smtClean="0"/>
              <a:t>Perspectivas de evaluación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361761"/>
              </p:ext>
            </p:extLst>
          </p:nvPr>
        </p:nvGraphicFramePr>
        <p:xfrm>
          <a:off x="251520" y="843558"/>
          <a:ext cx="8250088" cy="395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0" y="4881890"/>
            <a:ext cx="1184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Adaptado Sinergia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42097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Evaluación Ejecutiva E</a:t>
            </a:r>
            <a:r>
              <a:rPr lang="es-CO" baseline="30000" dirty="0" smtClean="0"/>
              <a:t>2</a:t>
            </a:r>
            <a:r>
              <a:rPr lang="es-CO" dirty="0" smtClean="0"/>
              <a:t>+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Da una visión general de la política.</a:t>
            </a:r>
          </a:p>
          <a:p>
            <a:r>
              <a:rPr lang="es-CO" dirty="0" smtClean="0"/>
              <a:t>Identifica problemas y genera propuesta de mejora del desempeño.</a:t>
            </a:r>
          </a:p>
          <a:p>
            <a:r>
              <a:rPr lang="es-CO" dirty="0" smtClean="0"/>
              <a:t>Detecta cuellos de botella en la cadena de resultados y la cadena de entrega.</a:t>
            </a:r>
          </a:p>
          <a:p>
            <a:r>
              <a:rPr lang="es-CO" dirty="0" smtClean="0"/>
              <a:t>Genera recomendaciones sobre cómo perfeccionar el diseño y procesos de la política.</a:t>
            </a:r>
          </a:p>
          <a:p>
            <a:r>
              <a:rPr lang="es-CO" dirty="0" smtClean="0"/>
              <a:t>Evalúa el grado de satisfacción de los beneficiarios. 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Limitaciones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No puede probar estadísticamente si la política causó el resultado.</a:t>
            </a:r>
          </a:p>
          <a:p>
            <a:r>
              <a:rPr lang="es-CO" dirty="0" smtClean="0"/>
              <a:t>No puede atribuir resultados exclusivamente al programa. </a:t>
            </a:r>
          </a:p>
          <a:p>
            <a:r>
              <a:rPr lang="es-CO" dirty="0" smtClean="0"/>
              <a:t>No analiza impactos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6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Ventajas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Flexible</a:t>
            </a:r>
          </a:p>
          <a:p>
            <a:r>
              <a:rPr lang="es-CO" dirty="0" smtClean="0"/>
              <a:t>Utiliza tiempos cortos</a:t>
            </a:r>
          </a:p>
          <a:p>
            <a:r>
              <a:rPr lang="es-CO" dirty="0" smtClean="0"/>
              <a:t>Análisis detallado de cadenas de resultado y de entrega</a:t>
            </a:r>
          </a:p>
          <a:p>
            <a:r>
              <a:rPr lang="es-CO" dirty="0" smtClean="0"/>
              <a:t>Usa información secundaria</a:t>
            </a:r>
          </a:p>
          <a:p>
            <a:r>
              <a:rPr lang="es-CO" dirty="0" smtClean="0"/>
              <a:t>Incorpora la percepción de los beneficiarios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1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cadena de resultado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36</a:t>
            </a:fld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03598"/>
            <a:ext cx="68675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0" y="4881890"/>
            <a:ext cx="8723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Fuente: DNP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24946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Modelo de creación de valor público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37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9" y="908980"/>
            <a:ext cx="6661174" cy="394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0" y="4881890"/>
            <a:ext cx="8723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Fuente: DNP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26623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 de cadena de resultado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38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187624" y="4360917"/>
            <a:ext cx="88197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Insumo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2843808" y="4222417"/>
            <a:ext cx="381642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320 millones de pesos</a:t>
            </a:r>
          </a:p>
          <a:p>
            <a:r>
              <a:rPr lang="es-CO" sz="1200" dirty="0" smtClean="0"/>
              <a:t>2 nutricionistas</a:t>
            </a:r>
          </a:p>
          <a:p>
            <a:r>
              <a:rPr lang="es-CO" sz="1200" dirty="0" smtClean="0"/>
              <a:t>300 cartillas pedagógicas</a:t>
            </a:r>
            <a:endParaRPr lang="es-CO" sz="1200" dirty="0"/>
          </a:p>
        </p:txBody>
      </p:sp>
      <p:cxnSp>
        <p:nvCxnSpPr>
          <p:cNvPr id="11" name="10 Conector recto"/>
          <p:cNvCxnSpPr>
            <a:stCxn id="8" idx="3"/>
            <a:endCxn id="9" idx="1"/>
          </p:cNvCxnSpPr>
          <p:nvPr/>
        </p:nvCxnSpPr>
        <p:spPr>
          <a:xfrm>
            <a:off x="2069597" y="4545583"/>
            <a:ext cx="7742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997668" y="3470980"/>
            <a:ext cx="126188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Actividades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43808" y="3147814"/>
            <a:ext cx="3816424" cy="101566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Formulación de un programa de alimentación escolar</a:t>
            </a:r>
          </a:p>
          <a:p>
            <a:r>
              <a:rPr lang="es-CO" sz="1200" dirty="0" smtClean="0"/>
              <a:t>Entrega de tres raciones diarias de comida a los niños y las niñas</a:t>
            </a:r>
          </a:p>
          <a:p>
            <a:r>
              <a:rPr lang="es-CO" sz="1200" dirty="0" smtClean="0"/>
              <a:t>Cuatro jornadas de sensibilización a los padres sobre nutrición</a:t>
            </a:r>
          </a:p>
        </p:txBody>
      </p:sp>
      <p:cxnSp>
        <p:nvCxnSpPr>
          <p:cNvPr id="15" name="14 Conector recto"/>
          <p:cNvCxnSpPr>
            <a:stCxn id="13" idx="3"/>
            <a:endCxn id="14" idx="1"/>
          </p:cNvCxnSpPr>
          <p:nvPr/>
        </p:nvCxnSpPr>
        <p:spPr>
          <a:xfrm>
            <a:off x="2259552" y="3655646"/>
            <a:ext cx="58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004049" y="1702138"/>
            <a:ext cx="111395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Resultado</a:t>
            </a:r>
            <a:endParaRPr lang="es-C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43808" y="1563638"/>
            <a:ext cx="381642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Mejores niveles de aprendizaje</a:t>
            </a:r>
          </a:p>
          <a:p>
            <a:r>
              <a:rPr lang="es-CO" sz="1200" dirty="0" smtClean="0"/>
              <a:t>Mayores niveles de asistencia de los alumnos</a:t>
            </a:r>
          </a:p>
          <a:p>
            <a:r>
              <a:rPr lang="es-CO" sz="1200" dirty="0" smtClean="0"/>
              <a:t>Mejor nivel nutricional</a:t>
            </a:r>
          </a:p>
        </p:txBody>
      </p:sp>
      <p:cxnSp>
        <p:nvCxnSpPr>
          <p:cNvPr id="25" name="24 Conector recto"/>
          <p:cNvCxnSpPr>
            <a:stCxn id="23" idx="3"/>
            <a:endCxn id="24" idx="1"/>
          </p:cNvCxnSpPr>
          <p:nvPr/>
        </p:nvCxnSpPr>
        <p:spPr>
          <a:xfrm>
            <a:off x="2118008" y="1886804"/>
            <a:ext cx="72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003598" y="2500077"/>
            <a:ext cx="103951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Producto</a:t>
            </a:r>
            <a:endParaRPr lang="es-C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843808" y="2269244"/>
            <a:ext cx="3816424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600 niños y niñas atendidos diariamente</a:t>
            </a:r>
          </a:p>
          <a:p>
            <a:r>
              <a:rPr lang="es-CO" sz="1200" dirty="0" smtClean="0"/>
              <a:t>Complementos alimenticios entregados diariamente</a:t>
            </a:r>
          </a:p>
          <a:p>
            <a:r>
              <a:rPr lang="es-CO" sz="1200" dirty="0" smtClean="0"/>
              <a:t>400 padres sensibilizados en temas de nutrición</a:t>
            </a:r>
          </a:p>
          <a:p>
            <a:r>
              <a:rPr lang="es-CO" sz="1200" dirty="0" smtClean="0"/>
              <a:t>300 cartillas pedagógicas entregadas</a:t>
            </a:r>
          </a:p>
        </p:txBody>
      </p:sp>
      <p:cxnSp>
        <p:nvCxnSpPr>
          <p:cNvPr id="29" name="28 Conector recto"/>
          <p:cNvCxnSpPr>
            <a:stCxn id="27" idx="3"/>
            <a:endCxn id="28" idx="1"/>
          </p:cNvCxnSpPr>
          <p:nvPr/>
        </p:nvCxnSpPr>
        <p:spPr>
          <a:xfrm>
            <a:off x="2043113" y="2684743"/>
            <a:ext cx="800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004049" y="1105749"/>
            <a:ext cx="95346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Impacto</a:t>
            </a:r>
            <a:endParaRPr lang="es-CO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843808" y="1059582"/>
            <a:ext cx="381642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Mejor calidad de vida de los niños y las niñas debido a un mejor estado nutricional</a:t>
            </a:r>
          </a:p>
        </p:txBody>
      </p:sp>
      <p:cxnSp>
        <p:nvCxnSpPr>
          <p:cNvPr id="33" name="32 Conector recto"/>
          <p:cNvCxnSpPr>
            <a:stCxn id="31" idx="3"/>
            <a:endCxn id="32" idx="1"/>
          </p:cNvCxnSpPr>
          <p:nvPr/>
        </p:nvCxnSpPr>
        <p:spPr>
          <a:xfrm>
            <a:off x="1957515" y="1290415"/>
            <a:ext cx="8862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0" y="4881890"/>
            <a:ext cx="8739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Fuente: PNG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30495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cadena de entrega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00150"/>
            <a:ext cx="7753672" cy="360045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CO" dirty="0" smtClean="0"/>
              <a:t>“La </a:t>
            </a:r>
            <a:r>
              <a:rPr lang="es-CO" dirty="0"/>
              <a:t>cadena de entrega es una herramienta metodológica que a través de la </a:t>
            </a:r>
            <a:r>
              <a:rPr lang="es-CO" dirty="0" smtClean="0"/>
              <a:t>construcción de </a:t>
            </a:r>
            <a:r>
              <a:rPr lang="es-CO" dirty="0"/>
              <a:t>un “mapa de entrega”, permite identificar </a:t>
            </a:r>
            <a:r>
              <a:rPr lang="es-CO" b="1" dirty="0">
                <a:solidFill>
                  <a:srgbClr val="FF0000"/>
                </a:solidFill>
              </a:rPr>
              <a:t>quienes son los principales actores</a:t>
            </a:r>
            <a:r>
              <a:rPr lang="es-CO" dirty="0"/>
              <a:t> </a:t>
            </a:r>
            <a:r>
              <a:rPr lang="es-CO" dirty="0" smtClean="0"/>
              <a:t>que intervienen </a:t>
            </a:r>
            <a:r>
              <a:rPr lang="es-CO" dirty="0"/>
              <a:t>en el desarrollo de la política, </a:t>
            </a:r>
            <a:r>
              <a:rPr lang="es-CO" b="1" dirty="0">
                <a:solidFill>
                  <a:srgbClr val="FF0000"/>
                </a:solidFill>
              </a:rPr>
              <a:t>determinar su contribución y nivel </a:t>
            </a:r>
            <a:r>
              <a:rPr lang="es-CO" b="1" dirty="0" smtClean="0">
                <a:solidFill>
                  <a:srgbClr val="FF0000"/>
                </a:solidFill>
              </a:rPr>
              <a:t>de efectividad </a:t>
            </a:r>
            <a:r>
              <a:rPr lang="es-CO" dirty="0"/>
              <a:t>en la entrega del resultado, y de esta forma </a:t>
            </a:r>
            <a:r>
              <a:rPr lang="es-CO" b="1" dirty="0">
                <a:solidFill>
                  <a:srgbClr val="FF0000"/>
                </a:solidFill>
              </a:rPr>
              <a:t>identificar los cuellos de botella </a:t>
            </a:r>
            <a:r>
              <a:rPr lang="es-CO" dirty="0" smtClean="0"/>
              <a:t>al interior </a:t>
            </a:r>
            <a:r>
              <a:rPr lang="es-CO" dirty="0"/>
              <a:t>de la misma, para así recoger los insumos necesarios para la formulación de </a:t>
            </a:r>
            <a:r>
              <a:rPr lang="es-CO" b="1" dirty="0" smtClean="0">
                <a:solidFill>
                  <a:srgbClr val="FF0000"/>
                </a:solidFill>
              </a:rPr>
              <a:t>un plan </a:t>
            </a:r>
            <a:r>
              <a:rPr lang="es-CO" b="1" dirty="0">
                <a:solidFill>
                  <a:srgbClr val="FF0000"/>
                </a:solidFill>
              </a:rPr>
              <a:t>de mejora </a:t>
            </a:r>
            <a:r>
              <a:rPr lang="es-CO" dirty="0"/>
              <a:t>conducente al perfeccionamiento de la entrega del </a:t>
            </a:r>
            <a:r>
              <a:rPr lang="es-CO" dirty="0" smtClean="0"/>
              <a:t>producto”</a:t>
            </a:r>
          </a:p>
          <a:p>
            <a:pPr marL="114300" indent="0" algn="r">
              <a:buNone/>
            </a:pPr>
            <a:r>
              <a:rPr lang="es-CO" dirty="0" smtClean="0"/>
              <a:t>DNP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4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FINALIDAD DEL CÓDIGO DE INFANCIA Y ADOLESCENCIA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sz="2800" dirty="0"/>
              <a:t>Este Código tiene por finalidad </a:t>
            </a:r>
            <a:r>
              <a:rPr lang="es-ES" sz="2800" b="1" dirty="0"/>
              <a:t>garantizar a los niños, a las niñas y a los adolescentes su pleno y armonioso desarrollo para que crezcan en el seno de la familia y de la comunidad, en un ambiente de felicidad, amor y comprensión. </a:t>
            </a:r>
            <a:r>
              <a:rPr lang="es-ES" sz="2800" dirty="0"/>
              <a:t>Prevalecerá el reconocimiento a la igualdad y la dignidad humana, sin discriminación alguna. </a:t>
            </a:r>
            <a:endParaRPr lang="es-ES_tradnl" sz="2800" dirty="0"/>
          </a:p>
          <a:p>
            <a:pPr algn="just"/>
            <a:endParaRPr lang="es-CO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3246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Gracias</a:t>
            </a:r>
            <a:endParaRPr lang="es-CO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0098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DEFINICIÓN POLÍTICA PÚBLICA (LEY 1098/2006)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s-CO" altLang="es-CO" sz="2400" dirty="0"/>
              <a:t>El Código de la Infancia y la Adolescencia, conceptualiza en el Artículo 201. </a:t>
            </a:r>
            <a:r>
              <a:rPr lang="es-CO" altLang="en-US" sz="2400" dirty="0"/>
              <a:t>“</a:t>
            </a:r>
            <a:r>
              <a:rPr lang="es-CO" altLang="es-CO" sz="2400" dirty="0"/>
              <a:t>DEFINICIÓN DE POLÍTICAS PÚBLICAS DE INFANCIA Y ADOLESCENCIA: Para los efectos de esta ley, se entienden por políticas públicas de infancia y adolescencia, el </a:t>
            </a:r>
            <a:r>
              <a:rPr lang="es-CO" altLang="es-CO" sz="2400" b="1" dirty="0"/>
              <a:t>conjunto de acciones que adelanta el Estado, con la participación de la sociedad y de la familia, para garantizar la protección integral de los niños, las niñas y los adolescentes.</a:t>
            </a:r>
            <a:r>
              <a:rPr lang="es-CO" altLang="es-CO" sz="2400" dirty="0"/>
              <a:t> Las políticas públicas se ejecutan a través de la formulación, implementación</a:t>
            </a:r>
            <a:r>
              <a:rPr lang="es-CO" altLang="es-CO" sz="2400" dirty="0" smtClean="0"/>
              <a:t>, evaluación </a:t>
            </a:r>
            <a:r>
              <a:rPr lang="es-CO" altLang="es-CO" sz="2400" dirty="0"/>
              <a:t>y seguimiento de planes, programas, proyectos y estrategias</a:t>
            </a:r>
            <a:r>
              <a:rPr lang="es-CO" altLang="en-US" sz="2400" dirty="0"/>
              <a:t>”.</a:t>
            </a:r>
            <a:r>
              <a:rPr lang="en-US" altLang="ja-JP" sz="2400" dirty="0"/>
              <a:t> </a:t>
            </a:r>
            <a:endParaRPr lang="es-CO" altLang="es-CO" sz="2400" dirty="0"/>
          </a:p>
          <a:p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3059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12/08/2015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17332" y="2612403"/>
            <a:ext cx="74888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389340" y="261240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0" name="9 Conector recto"/>
          <p:cNvCxnSpPr>
            <a:endCxn id="8" idx="0"/>
          </p:cNvCxnSpPr>
          <p:nvPr/>
        </p:nvCxnSpPr>
        <p:spPr>
          <a:xfrm>
            <a:off x="497352" y="992223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33356" y="992223"/>
            <a:ext cx="108011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2006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Municipios y departamentos por la infancia y la adolescencia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8 prioridades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952282" y="26131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5" name="14 Conector recto"/>
          <p:cNvCxnSpPr/>
          <p:nvPr/>
        </p:nvCxnSpPr>
        <p:spPr>
          <a:xfrm>
            <a:off x="1064919" y="2829160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084552" y="3499190"/>
            <a:ext cx="1080119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2009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Plan de Infancia 2009-2019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Categorías de derechos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242655" y="261240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8" name="17 Conector recto"/>
          <p:cNvCxnSpPr>
            <a:endCxn id="17" idx="0"/>
          </p:cNvCxnSpPr>
          <p:nvPr/>
        </p:nvCxnSpPr>
        <p:spPr>
          <a:xfrm>
            <a:off x="2350667" y="992223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386671" y="992223"/>
            <a:ext cx="1080119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2011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Guía para alcaldes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TOTOYA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Política como conciencia colectiva. No es un documento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473935" y="261240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2" name="21 Conector recto"/>
          <p:cNvCxnSpPr/>
          <p:nvPr/>
        </p:nvCxnSpPr>
        <p:spPr>
          <a:xfrm>
            <a:off x="3576564" y="2828427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596197" y="3159170"/>
            <a:ext cx="1080119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2012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Guía de inclusión en los planes de desarrollo. 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Derecho al desarrollo integral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4853836" y="259881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5" name="24 Conector recto"/>
          <p:cNvCxnSpPr>
            <a:endCxn id="24" idx="0"/>
          </p:cNvCxnSpPr>
          <p:nvPr/>
        </p:nvCxnSpPr>
        <p:spPr>
          <a:xfrm>
            <a:off x="4961848" y="978633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997852" y="978633"/>
            <a:ext cx="108011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2013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ABC de la Política pública de primera infancia, infancia y adolescencia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4978218" y="2829160"/>
            <a:ext cx="0" cy="211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993431" y="3014667"/>
            <a:ext cx="1080119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2013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Fundamentos Cero a Siempre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Realizaciones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RIA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2357812" y="2826466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375757" y="3014667"/>
            <a:ext cx="108011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2011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Rendición pública de cuentas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6798052" y="261044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2" name="31 Conector recto"/>
          <p:cNvCxnSpPr/>
          <p:nvPr/>
        </p:nvCxnSpPr>
        <p:spPr>
          <a:xfrm>
            <a:off x="6906065" y="992223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6942069" y="992223"/>
            <a:ext cx="108011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2015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Plan Nacional de Desarrollo (Ley 1753 Art. 83)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RIA infancia y adolescencia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375756" y="3936508"/>
            <a:ext cx="108011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2011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Acuerdos 50 y 57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PPIA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PPJ 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992187" y="4002969"/>
            <a:ext cx="1080119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2013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Ley 1622</a:t>
            </a:r>
          </a:p>
          <a:p>
            <a:pPr algn="just"/>
            <a:r>
              <a:rPr lang="es-CO" sz="1100" dirty="0" smtClean="0">
                <a:latin typeface="Arial Narrow" panose="020B0606020202030204" pitchFamily="34" charset="0"/>
              </a:rPr>
              <a:t>Estatuto de ciudadanía juvenil</a:t>
            </a:r>
            <a:endParaRPr lang="es-CO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94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483518"/>
            <a:ext cx="7848872" cy="1224136"/>
          </a:xfrm>
        </p:spPr>
        <p:txBody>
          <a:bodyPr/>
          <a:lstStyle/>
          <a:p>
            <a:r>
              <a:rPr lang="es-CO" dirty="0"/>
              <a:t>SITEMA NACIONAL DE BIENESTAR FAMILIAR</a:t>
            </a:r>
            <a:br>
              <a:rPr lang="es-CO" dirty="0"/>
            </a:br>
            <a:r>
              <a:rPr lang="es-CO" dirty="0"/>
              <a:t>Decreto 936 de 2013</a:t>
            </a:r>
            <a:br>
              <a:rPr lang="es-CO" dirty="0"/>
            </a:br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0004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1347614"/>
            <a:ext cx="73985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El Sistema Nacional de Bienestar Familiar es el conjunto de </a:t>
            </a:r>
            <a:r>
              <a:rPr lang="es-CO" sz="2800" b="1" u="sng" dirty="0"/>
              <a:t>agentes</a:t>
            </a:r>
            <a:r>
              <a:rPr lang="es-CO" sz="2800" dirty="0"/>
              <a:t>, </a:t>
            </a:r>
            <a:r>
              <a:rPr lang="es-CO" sz="2800" b="1" u="sng" dirty="0"/>
              <a:t>instancias</a:t>
            </a:r>
            <a:r>
              <a:rPr lang="es-CO" sz="2800" dirty="0"/>
              <a:t> de coordinación y articulación y de </a:t>
            </a:r>
            <a:r>
              <a:rPr lang="es-CO" sz="2800" b="1" u="sng" dirty="0"/>
              <a:t>relaciones existentes </a:t>
            </a:r>
            <a:r>
              <a:rPr lang="es-CO" sz="2800" dirty="0"/>
              <a:t>entre éstos para dar cumplimiento a la </a:t>
            </a:r>
            <a:r>
              <a:rPr lang="es-CO" sz="2800" b="1" u="sng" dirty="0"/>
              <a:t>protección integral </a:t>
            </a:r>
            <a:r>
              <a:rPr lang="es-CO" sz="2800" dirty="0"/>
              <a:t>de los </a:t>
            </a:r>
            <a:r>
              <a:rPr lang="es-CO" sz="2800" dirty="0" smtClean="0"/>
              <a:t>niños, niñas y </a:t>
            </a:r>
            <a:r>
              <a:rPr lang="es-CO" sz="2800" dirty="0"/>
              <a:t>adolescentes y el </a:t>
            </a:r>
            <a:r>
              <a:rPr lang="es-CO" sz="2800" b="1" u="sng" dirty="0"/>
              <a:t>fortalecimiento familiar </a:t>
            </a:r>
            <a:r>
              <a:rPr lang="es-CO" sz="2800" dirty="0"/>
              <a:t>en los ámbitos nacional, departamental, distrital, municipal.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¿QUÉ ES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91892" y="4223385"/>
            <a:ext cx="548640" cy="29718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9600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347614"/>
            <a:ext cx="74705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Se </a:t>
            </a:r>
            <a:r>
              <a:rPr lang="es-CO" sz="2400" dirty="0"/>
              <a:t>entiende como Servicio Público de Bienestar Familiar el </a:t>
            </a:r>
            <a:r>
              <a:rPr lang="es-CO" sz="2400" b="1" u="sng" dirty="0"/>
              <a:t>conjunto de acciones </a:t>
            </a:r>
            <a:r>
              <a:rPr lang="es-CO" sz="2400" dirty="0"/>
              <a:t>del Estado que se desarrollan para cumplir en forma integral y permanente con el </a:t>
            </a:r>
            <a:r>
              <a:rPr lang="es-CO" sz="2400" b="1" u="sng" dirty="0"/>
              <a:t>reconocimiento, la garantía, protección y restablecimiento de los derechos de los </a:t>
            </a:r>
            <a:r>
              <a:rPr lang="es-CO" sz="2400" b="1" u="sng" dirty="0" smtClean="0"/>
              <a:t>niños</a:t>
            </a:r>
            <a:r>
              <a:rPr lang="es-CO" sz="2400" b="1" u="sng" dirty="0"/>
              <a:t>, niñas y adolescentes, así como la prevención de su amenaza o vulneración y el fortalecimiento familiar</a:t>
            </a:r>
            <a:r>
              <a:rPr lang="es-CO" sz="2400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SERVICIO PÚBLICO DE BIENESTAR FAMILIAR</a:t>
            </a: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8833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1302</TotalTime>
  <Words>2638</Words>
  <Application>Microsoft Office PowerPoint</Application>
  <PresentationFormat>Presentación en pantalla (16:9)</PresentationFormat>
  <Paragraphs>314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6" baseType="lpstr">
      <vt:lpstr>ＭＳ 明朝</vt:lpstr>
      <vt:lpstr>Arial</vt:lpstr>
      <vt:lpstr>Arial Narrow</vt:lpstr>
      <vt:lpstr>Arial Rounded MT Bold</vt:lpstr>
      <vt:lpstr>Calibri</vt:lpstr>
      <vt:lpstr>Adyacencia</vt:lpstr>
      <vt:lpstr>Políticas públicas Contexto nacional y regional</vt:lpstr>
      <vt:lpstr>Protección integral</vt:lpstr>
      <vt:lpstr>Protección integral y situación irregular</vt:lpstr>
      <vt:lpstr>FINALIDAD DEL CÓDIGO DE INFANCIA Y ADOLESCENCIA</vt:lpstr>
      <vt:lpstr>DEFINICIÓN POLÍTICA PÚBLICA (LEY 1098/2006)</vt:lpstr>
      <vt:lpstr>antecedentes</vt:lpstr>
      <vt:lpstr>SITEMA NACIONAL DE BIENESTAR FAMILIAR Decreto 936 de 2013 </vt:lpstr>
      <vt:lpstr>¿QUÉ ES?</vt:lpstr>
      <vt:lpstr>SERVICIO PÚBLICO DE BIENESTAR FAMILIAR</vt:lpstr>
      <vt:lpstr>OBJETIVOS DEL SISTEMA NACIONAL DE BIENESTAR FAMILIAR</vt:lpstr>
      <vt:lpstr>OPERACION DEL SISTEMA NACIONAL DE BIENESTAR FAMILIAR</vt:lpstr>
      <vt:lpstr>AGENTES DEL SISTEMA NACIONAL DE BIENESTAR FAMILIAR</vt:lpstr>
      <vt:lpstr>INSTANCIAS DEL SNBF</vt:lpstr>
      <vt:lpstr>Responsabilidades entidades territoriales</vt:lpstr>
      <vt:lpstr>Estructura del snbf en el municipio</vt:lpstr>
      <vt:lpstr>Política de infancia y adolescencia de pereira</vt:lpstr>
      <vt:lpstr>adopción</vt:lpstr>
      <vt:lpstr>principios</vt:lpstr>
      <vt:lpstr>Objetivo General</vt:lpstr>
      <vt:lpstr>Objetivos Específicos</vt:lpstr>
      <vt:lpstr>Objetivos Específicos</vt:lpstr>
      <vt:lpstr>Objetivos Específicos</vt:lpstr>
      <vt:lpstr>estructura</vt:lpstr>
      <vt:lpstr>Arquitectura institucional</vt:lpstr>
      <vt:lpstr>Oferta programática</vt:lpstr>
      <vt:lpstr>Gestión del conocimiento</vt:lpstr>
      <vt:lpstr>Movilización social</vt:lpstr>
      <vt:lpstr>Seguimiento y monitoreo</vt:lpstr>
      <vt:lpstr>Conceptos básicos</vt:lpstr>
      <vt:lpstr>Monitoreo, seguimiento y evaluación</vt:lpstr>
      <vt:lpstr>¿Qué es una evaluación?</vt:lpstr>
      <vt:lpstr>Perspectivas de evaluación</vt:lpstr>
      <vt:lpstr>Evaluación Ejecutiva E2+</vt:lpstr>
      <vt:lpstr>Limitaciones</vt:lpstr>
      <vt:lpstr>Ventajas</vt:lpstr>
      <vt:lpstr>La cadena de resultado</vt:lpstr>
      <vt:lpstr>Modelo de creación de valor público</vt:lpstr>
      <vt:lpstr>Ejemplo de cadena de resultado</vt:lpstr>
      <vt:lpstr>La cadena de entrega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GIOVANNI</dc:creator>
  <cp:lastModifiedBy>GIOVANNI</cp:lastModifiedBy>
  <cp:revision>104</cp:revision>
  <dcterms:modified xsi:type="dcterms:W3CDTF">2015-10-07T18:53:51Z</dcterms:modified>
</cp:coreProperties>
</file>