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66" r:id="rId5"/>
    <p:sldId id="262" r:id="rId6"/>
    <p:sldId id="263" r:id="rId7"/>
    <p:sldId id="259" r:id="rId8"/>
    <p:sldId id="267" r:id="rId9"/>
    <p:sldId id="261" r:id="rId10"/>
    <p:sldId id="265" r:id="rId11"/>
    <p:sldId id="264" r:id="rId12"/>
    <p:sldId id="268"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71736" autoAdjust="0"/>
  </p:normalViewPr>
  <p:slideViewPr>
    <p:cSldViewPr>
      <p:cViewPr varScale="1">
        <p:scale>
          <a:sx n="56" d="100"/>
          <a:sy n="56" d="100"/>
        </p:scale>
        <p:origin x="-1572" y="-90"/>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5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A8E60-33D7-435E-9FBD-CF5F7FB1F725}" type="doc">
      <dgm:prSet loTypeId="urn:microsoft.com/office/officeart/2005/8/layout/vList5" loCatId="list" qsTypeId="urn:microsoft.com/office/officeart/2005/8/quickstyle/simple1" qsCatId="simple" csTypeId="urn:microsoft.com/office/officeart/2005/8/colors/colorful3" csCatId="colorful" phldr="1"/>
      <dgm:spPr/>
    </dgm:pt>
    <dgm:pt modelId="{965AC51C-FAC9-4557-AD7C-F8827D839200}">
      <dgm:prSet phldrT="[Text]"/>
      <dgm:spPr/>
      <dgm:t>
        <a:bodyPr/>
        <a:lstStyle/>
        <a:p>
          <a:r>
            <a:rPr lang="es-CO" dirty="0" smtClean="0"/>
            <a:t>IDE</a:t>
          </a:r>
          <a:endParaRPr lang="es-CO" dirty="0"/>
        </a:p>
      </dgm:t>
    </dgm:pt>
    <dgm:pt modelId="{13A594A6-AF56-4C4A-A350-14EF05E2A70C}" type="parTrans" cxnId="{BF7BEEDF-3D08-4D2B-A91C-712322D5DDA2}">
      <dgm:prSet/>
      <dgm:spPr/>
      <dgm:t>
        <a:bodyPr/>
        <a:lstStyle/>
        <a:p>
          <a:endParaRPr lang="es-CO"/>
        </a:p>
      </dgm:t>
    </dgm:pt>
    <dgm:pt modelId="{75976E9D-5C60-403B-B1B3-ADA878754CE2}" type="sibTrans" cxnId="{BF7BEEDF-3D08-4D2B-A91C-712322D5DDA2}">
      <dgm:prSet/>
      <dgm:spPr/>
      <dgm:t>
        <a:bodyPr/>
        <a:lstStyle/>
        <a:p>
          <a:endParaRPr lang="es-CO"/>
        </a:p>
      </dgm:t>
    </dgm:pt>
    <dgm:pt modelId="{715F1B74-A322-40DD-A88A-0FBE437C5033}">
      <dgm:prSet phldrT="[Text]"/>
      <dgm:spPr/>
      <dgm:t>
        <a:bodyPr/>
        <a:lstStyle/>
        <a:p>
          <a:r>
            <a:rPr lang="es-CO" dirty="0" smtClean="0"/>
            <a:t>Framework</a:t>
          </a:r>
          <a:endParaRPr lang="es-CO" dirty="0"/>
        </a:p>
      </dgm:t>
    </dgm:pt>
    <dgm:pt modelId="{72E9F279-069F-4CD3-AD23-C92D8BDE7CF3}" type="parTrans" cxnId="{EECA8108-4CAB-4980-AFCA-9B587625D593}">
      <dgm:prSet/>
      <dgm:spPr/>
      <dgm:t>
        <a:bodyPr/>
        <a:lstStyle/>
        <a:p>
          <a:endParaRPr lang="es-CO"/>
        </a:p>
      </dgm:t>
    </dgm:pt>
    <dgm:pt modelId="{C8B7C0D8-0006-4546-98FE-8F3F259C9D13}" type="sibTrans" cxnId="{EECA8108-4CAB-4980-AFCA-9B587625D593}">
      <dgm:prSet/>
      <dgm:spPr/>
      <dgm:t>
        <a:bodyPr/>
        <a:lstStyle/>
        <a:p>
          <a:endParaRPr lang="es-CO"/>
        </a:p>
      </dgm:t>
    </dgm:pt>
    <dgm:pt modelId="{5A6CF7B2-C83D-4490-89B5-145AB47B0729}">
      <dgm:prSet phldrT="[Text]"/>
      <dgm:spPr/>
      <dgm:t>
        <a:bodyPr/>
        <a:lstStyle/>
        <a:p>
          <a:r>
            <a:rPr lang="es-CO" dirty="0" smtClean="0"/>
            <a:t>Servidor WEB</a:t>
          </a:r>
          <a:endParaRPr lang="es-CO" dirty="0"/>
        </a:p>
      </dgm:t>
    </dgm:pt>
    <dgm:pt modelId="{682AE290-5D92-45BE-A768-FB1D7A39C12E}" type="parTrans" cxnId="{32BD0790-EF66-4DD9-B800-65D4A0CD1E37}">
      <dgm:prSet/>
      <dgm:spPr/>
      <dgm:t>
        <a:bodyPr/>
        <a:lstStyle/>
        <a:p>
          <a:endParaRPr lang="es-CO"/>
        </a:p>
      </dgm:t>
    </dgm:pt>
    <dgm:pt modelId="{5192326E-3472-48B4-852E-3A6B13FBC763}" type="sibTrans" cxnId="{32BD0790-EF66-4DD9-B800-65D4A0CD1E37}">
      <dgm:prSet/>
      <dgm:spPr/>
      <dgm:t>
        <a:bodyPr/>
        <a:lstStyle/>
        <a:p>
          <a:endParaRPr lang="es-CO"/>
        </a:p>
      </dgm:t>
    </dgm:pt>
    <dgm:pt modelId="{24F2AC0F-CC32-45FD-B53F-95BA3E41DAE6}">
      <dgm:prSet phldrT="[Text]"/>
      <dgm:spPr/>
      <dgm:t>
        <a:bodyPr/>
        <a:lstStyle/>
        <a:p>
          <a:r>
            <a:rPr lang="es-CO" dirty="0" smtClean="0"/>
            <a:t>Base de datos</a:t>
          </a:r>
          <a:endParaRPr lang="es-CO" dirty="0"/>
        </a:p>
      </dgm:t>
    </dgm:pt>
    <dgm:pt modelId="{FACC076A-34A2-4D82-9215-787B48028842}" type="parTrans" cxnId="{1FFFAF24-5977-4692-8DB0-EEB7715836C2}">
      <dgm:prSet/>
      <dgm:spPr/>
      <dgm:t>
        <a:bodyPr/>
        <a:lstStyle/>
        <a:p>
          <a:endParaRPr lang="es-CO"/>
        </a:p>
      </dgm:t>
    </dgm:pt>
    <dgm:pt modelId="{613874B8-0C72-4EA9-AA5F-5B661A8356AD}" type="sibTrans" cxnId="{1FFFAF24-5977-4692-8DB0-EEB7715836C2}">
      <dgm:prSet/>
      <dgm:spPr/>
      <dgm:t>
        <a:bodyPr/>
        <a:lstStyle/>
        <a:p>
          <a:endParaRPr lang="es-CO"/>
        </a:p>
      </dgm:t>
    </dgm:pt>
    <dgm:pt modelId="{FBE55DDB-AB91-4446-B1BE-0BC19DCFE512}" type="pres">
      <dgm:prSet presAssocID="{E8AA8E60-33D7-435E-9FBD-CF5F7FB1F725}" presName="Name0" presStyleCnt="0">
        <dgm:presLayoutVars>
          <dgm:dir/>
          <dgm:animLvl val="lvl"/>
          <dgm:resizeHandles val="exact"/>
        </dgm:presLayoutVars>
      </dgm:prSet>
      <dgm:spPr/>
    </dgm:pt>
    <dgm:pt modelId="{F98E4887-4762-44EC-BE10-C7CCE01DC626}" type="pres">
      <dgm:prSet presAssocID="{965AC51C-FAC9-4557-AD7C-F8827D839200}" presName="linNode" presStyleCnt="0"/>
      <dgm:spPr/>
    </dgm:pt>
    <dgm:pt modelId="{F8CBCD44-648F-4563-83A8-6F0873EBCF0D}" type="pres">
      <dgm:prSet presAssocID="{965AC51C-FAC9-4557-AD7C-F8827D839200}" presName="parentText" presStyleLbl="node1" presStyleIdx="0" presStyleCnt="4">
        <dgm:presLayoutVars>
          <dgm:chMax val="1"/>
          <dgm:bulletEnabled val="1"/>
        </dgm:presLayoutVars>
      </dgm:prSet>
      <dgm:spPr/>
      <dgm:t>
        <a:bodyPr/>
        <a:lstStyle/>
        <a:p>
          <a:endParaRPr lang="es-CO"/>
        </a:p>
      </dgm:t>
    </dgm:pt>
    <dgm:pt modelId="{20598724-A190-49D6-8293-BF7B461E9E78}" type="pres">
      <dgm:prSet presAssocID="{75976E9D-5C60-403B-B1B3-ADA878754CE2}" presName="sp" presStyleCnt="0"/>
      <dgm:spPr/>
    </dgm:pt>
    <dgm:pt modelId="{5C9F6FB1-FFAB-4329-8B1D-75AA113D1F3C}" type="pres">
      <dgm:prSet presAssocID="{24F2AC0F-CC32-45FD-B53F-95BA3E41DAE6}" presName="linNode" presStyleCnt="0"/>
      <dgm:spPr/>
    </dgm:pt>
    <dgm:pt modelId="{4CD5D68A-A254-4974-B2EF-BDBB7BE14896}" type="pres">
      <dgm:prSet presAssocID="{24F2AC0F-CC32-45FD-B53F-95BA3E41DAE6}" presName="parentText" presStyleLbl="node1" presStyleIdx="1" presStyleCnt="4">
        <dgm:presLayoutVars>
          <dgm:chMax val="1"/>
          <dgm:bulletEnabled val="1"/>
        </dgm:presLayoutVars>
      </dgm:prSet>
      <dgm:spPr/>
      <dgm:t>
        <a:bodyPr/>
        <a:lstStyle/>
        <a:p>
          <a:endParaRPr lang="es-CO"/>
        </a:p>
      </dgm:t>
    </dgm:pt>
    <dgm:pt modelId="{264FDDBC-34A0-4144-AE0A-B26AA4D17A9C}" type="pres">
      <dgm:prSet presAssocID="{613874B8-0C72-4EA9-AA5F-5B661A8356AD}" presName="sp" presStyleCnt="0"/>
      <dgm:spPr/>
    </dgm:pt>
    <dgm:pt modelId="{85172173-A1B9-4199-B008-D55A89B79CAB}" type="pres">
      <dgm:prSet presAssocID="{715F1B74-A322-40DD-A88A-0FBE437C5033}" presName="linNode" presStyleCnt="0"/>
      <dgm:spPr/>
    </dgm:pt>
    <dgm:pt modelId="{6056F2BD-59B4-4897-B368-191D33F49D36}" type="pres">
      <dgm:prSet presAssocID="{715F1B74-A322-40DD-A88A-0FBE437C5033}" presName="parentText" presStyleLbl="node1" presStyleIdx="2" presStyleCnt="4">
        <dgm:presLayoutVars>
          <dgm:chMax val="1"/>
          <dgm:bulletEnabled val="1"/>
        </dgm:presLayoutVars>
      </dgm:prSet>
      <dgm:spPr/>
      <dgm:t>
        <a:bodyPr/>
        <a:lstStyle/>
        <a:p>
          <a:endParaRPr lang="es-CO"/>
        </a:p>
      </dgm:t>
    </dgm:pt>
    <dgm:pt modelId="{5FF1828D-E255-4AD6-8DC8-E8A5ECC2851D}" type="pres">
      <dgm:prSet presAssocID="{C8B7C0D8-0006-4546-98FE-8F3F259C9D13}" presName="sp" presStyleCnt="0"/>
      <dgm:spPr/>
    </dgm:pt>
    <dgm:pt modelId="{0EE1A0F3-F0A5-4CD8-BBFB-3E73655F2063}" type="pres">
      <dgm:prSet presAssocID="{5A6CF7B2-C83D-4490-89B5-145AB47B0729}" presName="linNode" presStyleCnt="0"/>
      <dgm:spPr/>
    </dgm:pt>
    <dgm:pt modelId="{54F1CC16-A6E4-40E0-B93B-0991EBFAC1D3}" type="pres">
      <dgm:prSet presAssocID="{5A6CF7B2-C83D-4490-89B5-145AB47B0729}" presName="parentText" presStyleLbl="node1" presStyleIdx="3" presStyleCnt="4">
        <dgm:presLayoutVars>
          <dgm:chMax val="1"/>
          <dgm:bulletEnabled val="1"/>
        </dgm:presLayoutVars>
      </dgm:prSet>
      <dgm:spPr/>
      <dgm:t>
        <a:bodyPr/>
        <a:lstStyle/>
        <a:p>
          <a:endParaRPr lang="es-CO"/>
        </a:p>
      </dgm:t>
    </dgm:pt>
  </dgm:ptLst>
  <dgm:cxnLst>
    <dgm:cxn modelId="{BF7BEEDF-3D08-4D2B-A91C-712322D5DDA2}" srcId="{E8AA8E60-33D7-435E-9FBD-CF5F7FB1F725}" destId="{965AC51C-FAC9-4557-AD7C-F8827D839200}" srcOrd="0" destOrd="0" parTransId="{13A594A6-AF56-4C4A-A350-14EF05E2A70C}" sibTransId="{75976E9D-5C60-403B-B1B3-ADA878754CE2}"/>
    <dgm:cxn modelId="{6345EB82-867E-4D24-8084-35AD2C4177B0}" type="presOf" srcId="{965AC51C-FAC9-4557-AD7C-F8827D839200}" destId="{F8CBCD44-648F-4563-83A8-6F0873EBCF0D}" srcOrd="0" destOrd="0" presId="urn:microsoft.com/office/officeart/2005/8/layout/vList5"/>
    <dgm:cxn modelId="{32BD0790-EF66-4DD9-B800-65D4A0CD1E37}" srcId="{E8AA8E60-33D7-435E-9FBD-CF5F7FB1F725}" destId="{5A6CF7B2-C83D-4490-89B5-145AB47B0729}" srcOrd="3" destOrd="0" parTransId="{682AE290-5D92-45BE-A768-FB1D7A39C12E}" sibTransId="{5192326E-3472-48B4-852E-3A6B13FBC763}"/>
    <dgm:cxn modelId="{B949FF56-8CFA-4653-B03F-7312B226470E}" type="presOf" srcId="{5A6CF7B2-C83D-4490-89B5-145AB47B0729}" destId="{54F1CC16-A6E4-40E0-B93B-0991EBFAC1D3}" srcOrd="0" destOrd="0" presId="urn:microsoft.com/office/officeart/2005/8/layout/vList5"/>
    <dgm:cxn modelId="{1FFFAF24-5977-4692-8DB0-EEB7715836C2}" srcId="{E8AA8E60-33D7-435E-9FBD-CF5F7FB1F725}" destId="{24F2AC0F-CC32-45FD-B53F-95BA3E41DAE6}" srcOrd="1" destOrd="0" parTransId="{FACC076A-34A2-4D82-9215-787B48028842}" sibTransId="{613874B8-0C72-4EA9-AA5F-5B661A8356AD}"/>
    <dgm:cxn modelId="{EECA8108-4CAB-4980-AFCA-9B587625D593}" srcId="{E8AA8E60-33D7-435E-9FBD-CF5F7FB1F725}" destId="{715F1B74-A322-40DD-A88A-0FBE437C5033}" srcOrd="2" destOrd="0" parTransId="{72E9F279-069F-4CD3-AD23-C92D8BDE7CF3}" sibTransId="{C8B7C0D8-0006-4546-98FE-8F3F259C9D13}"/>
    <dgm:cxn modelId="{63EB4DA7-77A2-4044-950C-9A2DD76E3B86}" type="presOf" srcId="{E8AA8E60-33D7-435E-9FBD-CF5F7FB1F725}" destId="{FBE55DDB-AB91-4446-B1BE-0BC19DCFE512}" srcOrd="0" destOrd="0" presId="urn:microsoft.com/office/officeart/2005/8/layout/vList5"/>
    <dgm:cxn modelId="{764153EE-0884-4373-A569-CA8C9ECE625F}" type="presOf" srcId="{715F1B74-A322-40DD-A88A-0FBE437C5033}" destId="{6056F2BD-59B4-4897-B368-191D33F49D36}" srcOrd="0" destOrd="0" presId="urn:microsoft.com/office/officeart/2005/8/layout/vList5"/>
    <dgm:cxn modelId="{4AF2B16A-AB01-417F-B92B-B4551278D1B2}" type="presOf" srcId="{24F2AC0F-CC32-45FD-B53F-95BA3E41DAE6}" destId="{4CD5D68A-A254-4974-B2EF-BDBB7BE14896}" srcOrd="0" destOrd="0" presId="urn:microsoft.com/office/officeart/2005/8/layout/vList5"/>
    <dgm:cxn modelId="{E39BD0EA-2604-4EF1-969D-56E8CF329F4B}" type="presParOf" srcId="{FBE55DDB-AB91-4446-B1BE-0BC19DCFE512}" destId="{F98E4887-4762-44EC-BE10-C7CCE01DC626}" srcOrd="0" destOrd="0" presId="urn:microsoft.com/office/officeart/2005/8/layout/vList5"/>
    <dgm:cxn modelId="{38CBD9D5-D898-4327-817C-BCB682DB7F35}" type="presParOf" srcId="{F98E4887-4762-44EC-BE10-C7CCE01DC626}" destId="{F8CBCD44-648F-4563-83A8-6F0873EBCF0D}" srcOrd="0" destOrd="0" presId="urn:microsoft.com/office/officeart/2005/8/layout/vList5"/>
    <dgm:cxn modelId="{16E3CCA6-8BE9-4EFE-BF04-B7DA9E646FC2}" type="presParOf" srcId="{FBE55DDB-AB91-4446-B1BE-0BC19DCFE512}" destId="{20598724-A190-49D6-8293-BF7B461E9E78}" srcOrd="1" destOrd="0" presId="urn:microsoft.com/office/officeart/2005/8/layout/vList5"/>
    <dgm:cxn modelId="{DCCEFE8A-6792-42B1-9751-A53C342D70D0}" type="presParOf" srcId="{FBE55DDB-AB91-4446-B1BE-0BC19DCFE512}" destId="{5C9F6FB1-FFAB-4329-8B1D-75AA113D1F3C}" srcOrd="2" destOrd="0" presId="urn:microsoft.com/office/officeart/2005/8/layout/vList5"/>
    <dgm:cxn modelId="{6B9907CA-E47C-4644-B09A-0891EC4D20B3}" type="presParOf" srcId="{5C9F6FB1-FFAB-4329-8B1D-75AA113D1F3C}" destId="{4CD5D68A-A254-4974-B2EF-BDBB7BE14896}" srcOrd="0" destOrd="0" presId="urn:microsoft.com/office/officeart/2005/8/layout/vList5"/>
    <dgm:cxn modelId="{F90FE35F-E42C-4553-A16A-9C0FFAD7F6B5}" type="presParOf" srcId="{FBE55DDB-AB91-4446-B1BE-0BC19DCFE512}" destId="{264FDDBC-34A0-4144-AE0A-B26AA4D17A9C}" srcOrd="3" destOrd="0" presId="urn:microsoft.com/office/officeart/2005/8/layout/vList5"/>
    <dgm:cxn modelId="{87DA3619-A962-4E9F-B36E-FDD87334EF83}" type="presParOf" srcId="{FBE55DDB-AB91-4446-B1BE-0BC19DCFE512}" destId="{85172173-A1B9-4199-B008-D55A89B79CAB}" srcOrd="4" destOrd="0" presId="urn:microsoft.com/office/officeart/2005/8/layout/vList5"/>
    <dgm:cxn modelId="{1E37CB2C-3E8A-4C92-86E7-CE4E15CC77F4}" type="presParOf" srcId="{85172173-A1B9-4199-B008-D55A89B79CAB}" destId="{6056F2BD-59B4-4897-B368-191D33F49D36}" srcOrd="0" destOrd="0" presId="urn:microsoft.com/office/officeart/2005/8/layout/vList5"/>
    <dgm:cxn modelId="{A3928926-FF38-45F1-B033-AE2CB18C23B1}" type="presParOf" srcId="{FBE55DDB-AB91-4446-B1BE-0BC19DCFE512}" destId="{5FF1828D-E255-4AD6-8DC8-E8A5ECC2851D}" srcOrd="5" destOrd="0" presId="urn:microsoft.com/office/officeart/2005/8/layout/vList5"/>
    <dgm:cxn modelId="{22A1CFE7-3682-4C20-B648-C33116F81951}" type="presParOf" srcId="{FBE55DDB-AB91-4446-B1BE-0BC19DCFE512}" destId="{0EE1A0F3-F0A5-4CD8-BBFB-3E73655F2063}" srcOrd="6" destOrd="0" presId="urn:microsoft.com/office/officeart/2005/8/layout/vList5"/>
    <dgm:cxn modelId="{F8BA8488-1FD8-43CF-9008-934314040AC6}" type="presParOf" srcId="{0EE1A0F3-F0A5-4CD8-BBFB-3E73655F2063}" destId="{54F1CC16-A6E4-40E0-B93B-0991EBFAC1D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CD44-648F-4563-83A8-6F0873EBCF0D}">
      <dsp:nvSpPr>
        <dsp:cNvPr id="0" name=""/>
        <dsp:cNvSpPr/>
      </dsp:nvSpPr>
      <dsp:spPr>
        <a:xfrm>
          <a:off x="3473487" y="3203"/>
          <a:ext cx="3907673" cy="154081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s-CO" sz="4700" kern="1200" dirty="0" smtClean="0"/>
            <a:t>IDE</a:t>
          </a:r>
          <a:endParaRPr lang="es-CO" sz="4700" kern="1200" dirty="0"/>
        </a:p>
      </dsp:txBody>
      <dsp:txXfrm>
        <a:off x="3548703" y="78419"/>
        <a:ext cx="3757241" cy="1390385"/>
      </dsp:txXfrm>
    </dsp:sp>
    <dsp:sp modelId="{4CD5D68A-A254-4974-B2EF-BDBB7BE14896}">
      <dsp:nvSpPr>
        <dsp:cNvPr id="0" name=""/>
        <dsp:cNvSpPr/>
      </dsp:nvSpPr>
      <dsp:spPr>
        <a:xfrm>
          <a:off x="3473487" y="1621061"/>
          <a:ext cx="3907673" cy="1540817"/>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s-CO" sz="4700" kern="1200" dirty="0" smtClean="0"/>
            <a:t>Base de datos</a:t>
          </a:r>
          <a:endParaRPr lang="es-CO" sz="4700" kern="1200" dirty="0"/>
        </a:p>
      </dsp:txBody>
      <dsp:txXfrm>
        <a:off x="3548703" y="1696277"/>
        <a:ext cx="3757241" cy="1390385"/>
      </dsp:txXfrm>
    </dsp:sp>
    <dsp:sp modelId="{6056F2BD-59B4-4897-B368-191D33F49D36}">
      <dsp:nvSpPr>
        <dsp:cNvPr id="0" name=""/>
        <dsp:cNvSpPr/>
      </dsp:nvSpPr>
      <dsp:spPr>
        <a:xfrm>
          <a:off x="3473487" y="3238920"/>
          <a:ext cx="3907673" cy="1540817"/>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s-CO" sz="4700" kern="1200" dirty="0" smtClean="0"/>
            <a:t>Framework</a:t>
          </a:r>
          <a:endParaRPr lang="es-CO" sz="4700" kern="1200" dirty="0"/>
        </a:p>
      </dsp:txBody>
      <dsp:txXfrm>
        <a:off x="3548703" y="3314136"/>
        <a:ext cx="3757241" cy="1390385"/>
      </dsp:txXfrm>
    </dsp:sp>
    <dsp:sp modelId="{54F1CC16-A6E4-40E0-B93B-0991EBFAC1D3}">
      <dsp:nvSpPr>
        <dsp:cNvPr id="0" name=""/>
        <dsp:cNvSpPr/>
      </dsp:nvSpPr>
      <dsp:spPr>
        <a:xfrm>
          <a:off x="3473487" y="4856778"/>
          <a:ext cx="3907673" cy="1540817"/>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s-CO" sz="4700" kern="1200" dirty="0" smtClean="0"/>
            <a:t>Servidor WEB</a:t>
          </a:r>
          <a:endParaRPr lang="es-CO" sz="4700" kern="1200" dirty="0"/>
        </a:p>
      </dsp:txBody>
      <dsp:txXfrm>
        <a:off x="3548703" y="4931994"/>
        <a:ext cx="3757241" cy="13903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7C952A-DFC9-47AA-9378-C5AC4A40A22F}" type="datetimeFigureOut">
              <a:rPr lang="es-CO" smtClean="0"/>
              <a:t>07/11/2010</a:t>
            </a:fld>
            <a:endParaRPr lang="es-C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B5B9F9-41AE-4537-9B95-AAF543AB2DFC}" type="slidenum">
              <a:rPr lang="es-CO" smtClean="0"/>
              <a:t>‹#›</a:t>
            </a:fld>
            <a:endParaRPr lang="es-CO"/>
          </a:p>
        </p:txBody>
      </p:sp>
    </p:spTree>
    <p:extLst>
      <p:ext uri="{BB962C8B-B14F-4D97-AF65-F5344CB8AC3E}">
        <p14:creationId xmlns:p14="http://schemas.microsoft.com/office/powerpoint/2010/main" val="2481243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DD63C-0C96-4A30-84B3-4280A2BF43C0}" type="datetimeFigureOut">
              <a:rPr lang="es-CO" smtClean="0"/>
              <a:t>07/11/2010</a:t>
            </a:fld>
            <a:endParaRPr lang="es-C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8963F8-6DAE-40A6-BB92-FECF8F38194A}" type="slidenum">
              <a:rPr lang="es-CO" smtClean="0"/>
              <a:t>‹#›</a:t>
            </a:fld>
            <a:endParaRPr lang="es-CO"/>
          </a:p>
        </p:txBody>
      </p:sp>
    </p:spTree>
    <p:extLst>
      <p:ext uri="{BB962C8B-B14F-4D97-AF65-F5344CB8AC3E}">
        <p14:creationId xmlns:p14="http://schemas.microsoft.com/office/powerpoint/2010/main" val="168315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08963F8-6DAE-40A6-BB92-FECF8F38194A}" type="slidenum">
              <a:rPr lang="es-CO" smtClean="0"/>
              <a:t>1</a:t>
            </a:fld>
            <a:endParaRPr lang="es-CO"/>
          </a:p>
        </p:txBody>
      </p:sp>
    </p:spTree>
    <p:extLst>
      <p:ext uri="{BB962C8B-B14F-4D97-AF65-F5344CB8AC3E}">
        <p14:creationId xmlns:p14="http://schemas.microsoft.com/office/powerpoint/2010/main" val="149628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608963F8-6DAE-40A6-BB92-FECF8F38194A}" type="slidenum">
              <a:rPr lang="es-CO" smtClean="0"/>
              <a:t>2</a:t>
            </a:fld>
            <a:endParaRPr lang="es-CO"/>
          </a:p>
        </p:txBody>
      </p:sp>
    </p:spTree>
    <p:extLst>
      <p:ext uri="{BB962C8B-B14F-4D97-AF65-F5344CB8AC3E}">
        <p14:creationId xmlns:p14="http://schemas.microsoft.com/office/powerpoint/2010/main" val="156959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608963F8-6DAE-40A6-BB92-FECF8F38194A}" type="slidenum">
              <a:rPr lang="es-CO" smtClean="0"/>
              <a:t>3</a:t>
            </a:fld>
            <a:endParaRPr lang="es-CO"/>
          </a:p>
        </p:txBody>
      </p:sp>
    </p:spTree>
    <p:extLst>
      <p:ext uri="{BB962C8B-B14F-4D97-AF65-F5344CB8AC3E}">
        <p14:creationId xmlns:p14="http://schemas.microsoft.com/office/powerpoint/2010/main" val="92988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err="1" smtClean="0"/>
              <a:t>Webmatrix</a:t>
            </a:r>
            <a:r>
              <a:rPr lang="es-CO" dirty="0" smtClean="0"/>
              <a:t> es una pila de herramientas que juntos permiten desarrollar y desplegar con rapidez aplicaciones web</a:t>
            </a:r>
          </a:p>
          <a:p>
            <a:endParaRPr lang="en-US" dirty="0" smtClean="0"/>
          </a:p>
          <a:p>
            <a:r>
              <a:rPr lang="en-US" dirty="0" err="1" smtClean="0"/>
              <a:t>Servidor</a:t>
            </a:r>
            <a:r>
              <a:rPr lang="en-US" dirty="0" smtClean="0"/>
              <a:t>. El</a:t>
            </a:r>
            <a:r>
              <a:rPr lang="en-US" baseline="0" dirty="0" smtClean="0"/>
              <a:t> </a:t>
            </a:r>
            <a:r>
              <a:rPr lang="en-US" baseline="0" dirty="0" err="1" smtClean="0"/>
              <a:t>lugar</a:t>
            </a:r>
            <a:r>
              <a:rPr lang="en-US" baseline="0" dirty="0" smtClean="0"/>
              <a:t> </a:t>
            </a:r>
            <a:r>
              <a:rPr lang="en-US" baseline="0" dirty="0" err="1" smtClean="0"/>
              <a:t>donde</a:t>
            </a:r>
            <a:r>
              <a:rPr lang="en-US" baseline="0" dirty="0" smtClean="0"/>
              <a:t> </a:t>
            </a:r>
            <a:r>
              <a:rPr lang="en-US" baseline="0" dirty="0" err="1" smtClean="0"/>
              <a:t>alojamos</a:t>
            </a:r>
            <a:r>
              <a:rPr lang="en-US" baseline="0" dirty="0" smtClean="0"/>
              <a:t> </a:t>
            </a:r>
            <a:r>
              <a:rPr lang="en-US" baseline="0" dirty="0" err="1" smtClean="0"/>
              <a:t>nuestras</a:t>
            </a:r>
            <a:r>
              <a:rPr lang="en-US" baseline="0" dirty="0" smtClean="0"/>
              <a:t> </a:t>
            </a:r>
            <a:r>
              <a:rPr lang="en-US" baseline="0" dirty="0" err="1" smtClean="0"/>
              <a:t>aplicaciones</a:t>
            </a:r>
            <a:r>
              <a:rPr lang="en-US" baseline="0" dirty="0" smtClean="0"/>
              <a:t> web y </a:t>
            </a:r>
            <a:r>
              <a:rPr lang="en-US" baseline="0" dirty="0" err="1" smtClean="0"/>
              <a:t>estan</a:t>
            </a:r>
            <a:r>
              <a:rPr lang="en-US" baseline="0" dirty="0" smtClean="0"/>
              <a:t> </a:t>
            </a:r>
            <a:r>
              <a:rPr lang="en-US" baseline="0" dirty="0" err="1" smtClean="0"/>
              <a:t>disponibles</a:t>
            </a:r>
            <a:r>
              <a:rPr lang="en-US" baseline="0" dirty="0" smtClean="0"/>
              <a:t> </a:t>
            </a:r>
            <a:r>
              <a:rPr lang="en-US" baseline="0" dirty="0" err="1" smtClean="0"/>
              <a:t>para</a:t>
            </a:r>
            <a:r>
              <a:rPr lang="en-US" baseline="0" dirty="0" smtClean="0"/>
              <a:t> </a:t>
            </a:r>
            <a:r>
              <a:rPr lang="en-US" baseline="0" dirty="0" err="1" smtClean="0"/>
              <a:t>todos</a:t>
            </a:r>
            <a:r>
              <a:rPr lang="en-US" baseline="0" dirty="0" smtClean="0"/>
              <a:t> </a:t>
            </a:r>
            <a:r>
              <a:rPr lang="en-US" baseline="0" dirty="0" err="1" smtClean="0"/>
              <a:t>nuestros</a:t>
            </a:r>
            <a:r>
              <a:rPr lang="en-US" baseline="0" dirty="0" smtClean="0"/>
              <a:t> </a:t>
            </a:r>
            <a:r>
              <a:rPr lang="en-US" baseline="0" dirty="0" err="1" smtClean="0"/>
              <a:t>usuarios</a:t>
            </a:r>
            <a:r>
              <a:rPr lang="en-US" baseline="0" dirty="0" smtClean="0"/>
              <a:t>. Con </a:t>
            </a:r>
            <a:r>
              <a:rPr lang="en-US" baseline="0" dirty="0" err="1" smtClean="0"/>
              <a:t>webmatrix</a:t>
            </a:r>
            <a:r>
              <a:rPr lang="en-US" baseline="0" dirty="0" smtClean="0"/>
              <a:t> </a:t>
            </a:r>
            <a:r>
              <a:rPr lang="en-US" baseline="0" dirty="0" err="1" smtClean="0"/>
              <a:t>obtenemos</a:t>
            </a:r>
            <a:r>
              <a:rPr lang="en-US" baseline="0" dirty="0" smtClean="0"/>
              <a:t> un </a:t>
            </a:r>
            <a:r>
              <a:rPr lang="en-US" baseline="0" dirty="0" err="1" smtClean="0"/>
              <a:t>servidor</a:t>
            </a:r>
            <a:r>
              <a:rPr lang="en-US" baseline="0" dirty="0" smtClean="0"/>
              <a:t> </a:t>
            </a:r>
            <a:r>
              <a:rPr lang="en-US" baseline="0" dirty="0" err="1" smtClean="0"/>
              <a:t>que</a:t>
            </a:r>
            <a:r>
              <a:rPr lang="en-US" baseline="0" dirty="0" smtClean="0"/>
              <a:t> </a:t>
            </a:r>
            <a:r>
              <a:rPr lang="en-US" baseline="0" dirty="0" err="1" smtClean="0"/>
              <a:t>nos</a:t>
            </a:r>
            <a:r>
              <a:rPr lang="en-US" baseline="0" dirty="0" smtClean="0"/>
              <a:t> </a:t>
            </a:r>
            <a:r>
              <a:rPr lang="en-US" baseline="0" dirty="0" err="1" smtClean="0"/>
              <a:t>permite</a:t>
            </a:r>
            <a:r>
              <a:rPr lang="en-US" baseline="0" dirty="0" smtClean="0"/>
              <a:t> </a:t>
            </a:r>
            <a:r>
              <a:rPr lang="en-US" baseline="0" dirty="0" err="1" smtClean="0"/>
              <a:t>desarrollar</a:t>
            </a:r>
            <a:r>
              <a:rPr lang="en-US" baseline="0" dirty="0" smtClean="0"/>
              <a:t> </a:t>
            </a:r>
            <a:r>
              <a:rPr lang="en-US" baseline="0" dirty="0" err="1" smtClean="0"/>
              <a:t>nuestras</a:t>
            </a:r>
            <a:r>
              <a:rPr lang="en-US" baseline="0" dirty="0" smtClean="0"/>
              <a:t> </a:t>
            </a:r>
            <a:r>
              <a:rPr lang="en-US" baseline="0" dirty="0" err="1" smtClean="0"/>
              <a:t>aplicaciones</a:t>
            </a:r>
            <a:r>
              <a:rPr lang="en-US" baseline="0" dirty="0" smtClean="0"/>
              <a:t> y </a:t>
            </a:r>
            <a:r>
              <a:rPr lang="en-US" baseline="0" dirty="0" err="1" smtClean="0"/>
              <a:t>alojarlas</a:t>
            </a:r>
            <a:r>
              <a:rPr lang="en-US" baseline="0" dirty="0" smtClean="0"/>
              <a:t> en un </a:t>
            </a:r>
            <a:r>
              <a:rPr lang="en-US" baseline="0" dirty="0" err="1" smtClean="0"/>
              <a:t>ambiente</a:t>
            </a:r>
            <a:r>
              <a:rPr lang="en-US" baseline="0" dirty="0" smtClean="0"/>
              <a:t> de </a:t>
            </a:r>
            <a:r>
              <a:rPr lang="en-US" baseline="0" dirty="0" err="1" smtClean="0"/>
              <a:t>pruebas</a:t>
            </a:r>
            <a:r>
              <a:rPr lang="en-US" baseline="0" dirty="0" smtClean="0"/>
              <a:t> </a:t>
            </a:r>
            <a:r>
              <a:rPr lang="en-US" baseline="0" dirty="0" err="1" smtClean="0"/>
              <a:t>muy</a:t>
            </a:r>
            <a:r>
              <a:rPr lang="en-US" baseline="0" dirty="0" smtClean="0"/>
              <a:t> similar al </a:t>
            </a:r>
            <a:r>
              <a:rPr lang="en-US" baseline="0" dirty="0" err="1" smtClean="0"/>
              <a:t>ambiende</a:t>
            </a:r>
            <a:r>
              <a:rPr lang="en-US" baseline="0" dirty="0" smtClean="0"/>
              <a:t> de </a:t>
            </a:r>
            <a:r>
              <a:rPr lang="en-US" baseline="0" dirty="0" err="1" smtClean="0"/>
              <a:t>produccion</a:t>
            </a:r>
            <a:r>
              <a:rPr lang="en-US" baseline="0" dirty="0" smtClean="0"/>
              <a:t>.</a:t>
            </a:r>
          </a:p>
          <a:p>
            <a:endParaRPr lang="en-US" baseline="0" dirty="0" smtClean="0"/>
          </a:p>
          <a:p>
            <a:r>
              <a:rPr lang="en-US" baseline="0" dirty="0" smtClean="0"/>
              <a:t>El framework </a:t>
            </a:r>
            <a:r>
              <a:rPr lang="en-US" baseline="0" dirty="0" err="1" smtClean="0"/>
              <a:t>consiste</a:t>
            </a:r>
            <a:r>
              <a:rPr lang="en-US" baseline="0" dirty="0" smtClean="0"/>
              <a:t> en la </a:t>
            </a:r>
            <a:r>
              <a:rPr lang="en-US" baseline="0" dirty="0" err="1" smtClean="0"/>
              <a:t>plataforma</a:t>
            </a:r>
            <a:r>
              <a:rPr lang="en-US" baseline="0" dirty="0" smtClean="0"/>
              <a:t> .NET, </a:t>
            </a:r>
            <a:r>
              <a:rPr lang="en-US" baseline="0" dirty="0" err="1" smtClean="0"/>
              <a:t>ademas</a:t>
            </a:r>
            <a:r>
              <a:rPr lang="en-US" baseline="0" dirty="0" smtClean="0"/>
              <a:t>, con un </a:t>
            </a:r>
            <a:r>
              <a:rPr lang="en-US" baseline="0" dirty="0" err="1" smtClean="0"/>
              <a:t>nuevo</a:t>
            </a:r>
            <a:r>
              <a:rPr lang="en-US" baseline="0" dirty="0" smtClean="0"/>
              <a:t> </a:t>
            </a:r>
            <a:r>
              <a:rPr lang="en-US" baseline="0" dirty="0" err="1" smtClean="0"/>
              <a:t>lenguaje</a:t>
            </a:r>
            <a:r>
              <a:rPr lang="en-US" baseline="0" dirty="0" smtClean="0"/>
              <a:t> </a:t>
            </a:r>
            <a:r>
              <a:rPr lang="en-US" baseline="0" dirty="0" err="1" smtClean="0"/>
              <a:t>simplificado</a:t>
            </a:r>
            <a:r>
              <a:rPr lang="en-US" baseline="0" dirty="0" smtClean="0"/>
              <a:t> de scripting y un </a:t>
            </a:r>
            <a:r>
              <a:rPr lang="en-US" baseline="0" dirty="0" err="1" smtClean="0"/>
              <a:t>conjunto</a:t>
            </a:r>
            <a:r>
              <a:rPr lang="en-US" baseline="0" dirty="0" smtClean="0"/>
              <a:t> de API’s con helpers (</a:t>
            </a:r>
            <a:r>
              <a:rPr lang="en-US" baseline="0" dirty="0" err="1" smtClean="0"/>
              <a:t>ayudas</a:t>
            </a:r>
            <a:r>
              <a:rPr lang="en-US" baseline="0" dirty="0" smtClean="0"/>
              <a:t>) </a:t>
            </a:r>
            <a:r>
              <a:rPr lang="en-US" baseline="0" dirty="0" err="1" smtClean="0"/>
              <a:t>que</a:t>
            </a:r>
            <a:r>
              <a:rPr lang="en-US" baseline="0" dirty="0" smtClean="0"/>
              <a:t> </a:t>
            </a:r>
            <a:r>
              <a:rPr lang="en-US" baseline="0" dirty="0" err="1" smtClean="0"/>
              <a:t>nos</a:t>
            </a:r>
            <a:r>
              <a:rPr lang="en-US" baseline="0" dirty="0" smtClean="0"/>
              <a:t> </a:t>
            </a:r>
            <a:r>
              <a:rPr lang="en-US" baseline="0" dirty="0" err="1" smtClean="0"/>
              <a:t>facilita</a:t>
            </a:r>
            <a:r>
              <a:rPr lang="en-US" baseline="0" dirty="0" smtClean="0"/>
              <a:t> el </a:t>
            </a:r>
            <a:r>
              <a:rPr lang="en-US" baseline="0" dirty="0" err="1" smtClean="0"/>
              <a:t>desarrollo</a:t>
            </a:r>
            <a:r>
              <a:rPr lang="en-US" baseline="0" dirty="0" smtClean="0"/>
              <a:t>.</a:t>
            </a:r>
          </a:p>
          <a:p>
            <a:endParaRPr lang="en-US" baseline="0" dirty="0" smtClean="0"/>
          </a:p>
          <a:p>
            <a:r>
              <a:rPr lang="en-US" baseline="0" dirty="0" smtClean="0"/>
              <a:t>Base de </a:t>
            </a:r>
            <a:r>
              <a:rPr lang="en-US" baseline="0" dirty="0" err="1" smtClean="0"/>
              <a:t>datos</a:t>
            </a:r>
            <a:r>
              <a:rPr lang="en-US" baseline="0" dirty="0" smtClean="0"/>
              <a:t>, </a:t>
            </a:r>
            <a:r>
              <a:rPr lang="en-US" baseline="0" dirty="0" err="1" smtClean="0"/>
              <a:t>nos</a:t>
            </a:r>
            <a:r>
              <a:rPr lang="en-US" baseline="0" dirty="0" smtClean="0"/>
              <a:t> </a:t>
            </a:r>
            <a:r>
              <a:rPr lang="en-US" baseline="0" dirty="0" err="1" smtClean="0"/>
              <a:t>permite</a:t>
            </a:r>
            <a:r>
              <a:rPr lang="en-US" baseline="0" dirty="0" smtClean="0"/>
              <a:t> </a:t>
            </a:r>
            <a:r>
              <a:rPr lang="en-US" baseline="0" dirty="0" err="1" smtClean="0"/>
              <a:t>manejar</a:t>
            </a:r>
            <a:r>
              <a:rPr lang="en-US" baseline="0" dirty="0" smtClean="0"/>
              <a:t> bases de </a:t>
            </a:r>
            <a:r>
              <a:rPr lang="en-US" baseline="0" dirty="0" err="1" smtClean="0"/>
              <a:t>datos</a:t>
            </a:r>
            <a:r>
              <a:rPr lang="en-US" baseline="0" dirty="0" smtClean="0"/>
              <a:t> </a:t>
            </a:r>
            <a:r>
              <a:rPr lang="en-US" baseline="0" dirty="0" err="1" smtClean="0"/>
              <a:t>basadas</a:t>
            </a:r>
            <a:r>
              <a:rPr lang="en-US" baseline="0" dirty="0" smtClean="0"/>
              <a:t> en </a:t>
            </a:r>
            <a:r>
              <a:rPr lang="en-US" baseline="0" dirty="0" err="1" smtClean="0"/>
              <a:t>archivos</a:t>
            </a:r>
            <a:r>
              <a:rPr lang="en-US" baseline="0" dirty="0" smtClean="0"/>
              <a:t>… lo </a:t>
            </a:r>
            <a:r>
              <a:rPr lang="en-US" baseline="0" dirty="0" err="1" smtClean="0"/>
              <a:t>que</a:t>
            </a:r>
            <a:r>
              <a:rPr lang="en-US" baseline="0" dirty="0" smtClean="0"/>
              <a:t> </a:t>
            </a:r>
            <a:r>
              <a:rPr lang="en-US" baseline="0" dirty="0" err="1" smtClean="0"/>
              <a:t>simplifica</a:t>
            </a:r>
            <a:r>
              <a:rPr lang="en-US" baseline="0" dirty="0" smtClean="0"/>
              <a:t> </a:t>
            </a:r>
            <a:r>
              <a:rPr lang="en-US" baseline="0" dirty="0" err="1" smtClean="0"/>
              <a:t>aun</a:t>
            </a:r>
            <a:r>
              <a:rPr lang="en-US" baseline="0" dirty="0" smtClean="0"/>
              <a:t> </a:t>
            </a:r>
            <a:r>
              <a:rPr lang="en-US" baseline="0" dirty="0" err="1" smtClean="0"/>
              <a:t>más</a:t>
            </a:r>
            <a:r>
              <a:rPr lang="en-US" baseline="0" dirty="0" smtClean="0"/>
              <a:t> el </a:t>
            </a:r>
            <a:r>
              <a:rPr lang="en-US" baseline="0" dirty="0" err="1" smtClean="0"/>
              <a:t>desarrollo</a:t>
            </a:r>
            <a:r>
              <a:rPr lang="en-US" baseline="0" dirty="0" smtClean="0"/>
              <a:t>. No </a:t>
            </a:r>
            <a:r>
              <a:rPr lang="en-US" baseline="0" dirty="0" err="1" smtClean="0"/>
              <a:t>nos</a:t>
            </a:r>
            <a:r>
              <a:rPr lang="en-US" baseline="0" dirty="0" smtClean="0"/>
              <a:t> </a:t>
            </a:r>
            <a:r>
              <a:rPr lang="en-US" baseline="0" dirty="0" err="1" smtClean="0"/>
              <a:t>preocupamos</a:t>
            </a:r>
            <a:r>
              <a:rPr lang="en-US" baseline="0" dirty="0" smtClean="0"/>
              <a:t> </a:t>
            </a:r>
            <a:r>
              <a:rPr lang="en-US" baseline="0" dirty="0" err="1" smtClean="0"/>
              <a:t>por</a:t>
            </a:r>
            <a:r>
              <a:rPr lang="en-US" baseline="0" dirty="0" smtClean="0"/>
              <a:t> </a:t>
            </a:r>
            <a:r>
              <a:rPr lang="en-US" baseline="0" dirty="0" err="1" smtClean="0"/>
              <a:t>cadenas</a:t>
            </a:r>
            <a:r>
              <a:rPr lang="en-US" baseline="0" dirty="0" smtClean="0"/>
              <a:t> de </a:t>
            </a:r>
            <a:r>
              <a:rPr lang="en-US" baseline="0" dirty="0" err="1" smtClean="0"/>
              <a:t>conexion</a:t>
            </a:r>
            <a:r>
              <a:rPr lang="en-US" baseline="0" dirty="0" smtClean="0"/>
              <a:t>, </a:t>
            </a:r>
            <a:r>
              <a:rPr lang="en-US" baseline="0" dirty="0" err="1" smtClean="0"/>
              <a:t>que</a:t>
            </a:r>
            <a:r>
              <a:rPr lang="en-US" baseline="0" dirty="0" smtClean="0"/>
              <a:t> el </a:t>
            </a:r>
            <a:r>
              <a:rPr lang="en-US" baseline="0" dirty="0" err="1" smtClean="0"/>
              <a:t>puerdo</a:t>
            </a:r>
            <a:r>
              <a:rPr lang="en-US" baseline="0" dirty="0" smtClean="0"/>
              <a:t> del </a:t>
            </a:r>
            <a:r>
              <a:rPr lang="en-US" baseline="0" dirty="0" err="1" smtClean="0"/>
              <a:t>servidor</a:t>
            </a:r>
            <a:r>
              <a:rPr lang="en-US" baseline="0" dirty="0" smtClean="0"/>
              <a:t>, etc…</a:t>
            </a:r>
          </a:p>
          <a:p>
            <a:endParaRPr lang="en-US" baseline="0" dirty="0" smtClean="0"/>
          </a:p>
          <a:p>
            <a:r>
              <a:rPr lang="en-US" baseline="0" dirty="0" smtClean="0"/>
              <a:t>IDE, </a:t>
            </a:r>
            <a:r>
              <a:rPr lang="en-US" baseline="0" dirty="0" err="1" smtClean="0"/>
              <a:t>que</a:t>
            </a:r>
            <a:r>
              <a:rPr lang="en-US" baseline="0" dirty="0" smtClean="0"/>
              <a:t> </a:t>
            </a:r>
            <a:r>
              <a:rPr lang="en-US" baseline="0" dirty="0" err="1" smtClean="0"/>
              <a:t>nos</a:t>
            </a:r>
            <a:r>
              <a:rPr lang="en-US" baseline="0" dirty="0" smtClean="0"/>
              <a:t> </a:t>
            </a:r>
            <a:r>
              <a:rPr lang="en-US" baseline="0" dirty="0" err="1" smtClean="0"/>
              <a:t>permite</a:t>
            </a:r>
            <a:r>
              <a:rPr lang="en-US" baseline="0" dirty="0" smtClean="0"/>
              <a:t> </a:t>
            </a:r>
            <a:r>
              <a:rPr lang="en-US" baseline="0" dirty="0" err="1" smtClean="0"/>
              <a:t>controlar</a:t>
            </a:r>
            <a:r>
              <a:rPr lang="en-US" baseline="0" dirty="0" smtClean="0"/>
              <a:t> los </a:t>
            </a:r>
            <a:r>
              <a:rPr lang="en-US" baseline="0" dirty="0" err="1" smtClean="0"/>
              <a:t>demas</a:t>
            </a:r>
            <a:r>
              <a:rPr lang="en-US" baseline="0" dirty="0" smtClean="0"/>
              <a:t> </a:t>
            </a:r>
            <a:r>
              <a:rPr lang="en-US" baseline="0" dirty="0" err="1" smtClean="0"/>
              <a:t>productos</a:t>
            </a:r>
            <a:r>
              <a:rPr lang="en-US" baseline="0" dirty="0" smtClean="0"/>
              <a:t> de la </a:t>
            </a:r>
            <a:r>
              <a:rPr lang="en-US" baseline="0" dirty="0" err="1" smtClean="0"/>
              <a:t>pila</a:t>
            </a:r>
            <a:r>
              <a:rPr lang="en-US" baseline="0" dirty="0" smtClean="0"/>
              <a:t> y </a:t>
            </a:r>
            <a:r>
              <a:rPr lang="en-US" baseline="0" dirty="0" err="1" smtClean="0"/>
              <a:t>crear</a:t>
            </a:r>
            <a:r>
              <a:rPr lang="en-US" baseline="0" dirty="0" smtClean="0"/>
              <a:t> </a:t>
            </a:r>
            <a:r>
              <a:rPr lang="en-US" baseline="0" dirty="0" err="1" smtClean="0"/>
              <a:t>nuestras</a:t>
            </a:r>
            <a:r>
              <a:rPr lang="en-US" baseline="0" dirty="0" smtClean="0"/>
              <a:t> </a:t>
            </a:r>
            <a:r>
              <a:rPr lang="en-US" baseline="0" dirty="0" err="1" smtClean="0"/>
              <a:t>aplicaciones</a:t>
            </a:r>
            <a:r>
              <a:rPr lang="en-US" baseline="0" dirty="0" smtClean="0"/>
              <a:t> web, </a:t>
            </a:r>
            <a:r>
              <a:rPr lang="en-US" baseline="0" dirty="0" err="1" smtClean="0"/>
              <a:t>ya</a:t>
            </a:r>
            <a:r>
              <a:rPr lang="en-US" baseline="0" dirty="0" smtClean="0"/>
              <a:t> sea </a:t>
            </a:r>
            <a:r>
              <a:rPr lang="en-US" baseline="0" dirty="0" err="1" smtClean="0"/>
              <a:t>desde</a:t>
            </a:r>
            <a:r>
              <a:rPr lang="en-US" baseline="0" dirty="0" smtClean="0"/>
              <a:t> 0 o </a:t>
            </a:r>
            <a:r>
              <a:rPr lang="en-US" baseline="0" dirty="0" err="1" smtClean="0"/>
              <a:t>basades</a:t>
            </a:r>
            <a:r>
              <a:rPr lang="en-US" baseline="0" dirty="0" smtClean="0"/>
              <a:t> en </a:t>
            </a:r>
            <a:r>
              <a:rPr lang="en-US" baseline="0" dirty="0" err="1" smtClean="0"/>
              <a:t>plantillas</a:t>
            </a:r>
            <a:r>
              <a:rPr lang="en-US" baseline="0" dirty="0" smtClean="0"/>
              <a:t> o en </a:t>
            </a:r>
            <a:r>
              <a:rPr lang="en-US" baseline="0" dirty="0" err="1" smtClean="0"/>
              <a:t>aplicaciones</a:t>
            </a:r>
            <a:r>
              <a:rPr lang="en-US" baseline="0" dirty="0" smtClean="0"/>
              <a:t> web de 3ceros.</a:t>
            </a:r>
          </a:p>
          <a:p>
            <a:endParaRPr lang="en-US" baseline="0" dirty="0" smtClean="0"/>
          </a:p>
          <a:p>
            <a:r>
              <a:rPr lang="en-US" baseline="0" dirty="0" err="1" smtClean="0"/>
              <a:t>Todo</a:t>
            </a:r>
            <a:r>
              <a:rPr lang="en-US" baseline="0" dirty="0" smtClean="0"/>
              <a:t> </a:t>
            </a:r>
            <a:r>
              <a:rPr lang="en-US" baseline="0" dirty="0" err="1" smtClean="0"/>
              <a:t>esto</a:t>
            </a:r>
            <a:r>
              <a:rPr lang="en-US" baseline="0" dirty="0" smtClean="0"/>
              <a:t> </a:t>
            </a:r>
            <a:r>
              <a:rPr lang="en-US" baseline="0" dirty="0" err="1" smtClean="0"/>
              <a:t>buscando</a:t>
            </a:r>
            <a:r>
              <a:rPr lang="en-US" baseline="0" dirty="0" smtClean="0"/>
              <a:t> </a:t>
            </a:r>
            <a:r>
              <a:rPr lang="en-US" baseline="0" dirty="0" err="1" smtClean="0"/>
              <a:t>simplicidad</a:t>
            </a:r>
            <a:r>
              <a:rPr lang="en-US" baseline="0" dirty="0" smtClean="0"/>
              <a:t> y </a:t>
            </a:r>
            <a:r>
              <a:rPr lang="en-US" baseline="0" dirty="0" err="1" smtClean="0"/>
              <a:t>transparencia</a:t>
            </a:r>
            <a:r>
              <a:rPr lang="en-US" baseline="0" dirty="0" smtClean="0"/>
              <a:t> en </a:t>
            </a:r>
            <a:r>
              <a:rPr lang="en-US" baseline="0" dirty="0" err="1" smtClean="0"/>
              <a:t>una</a:t>
            </a:r>
            <a:r>
              <a:rPr lang="en-US" baseline="0" dirty="0" smtClean="0"/>
              <a:t> </a:t>
            </a:r>
            <a:r>
              <a:rPr lang="en-US" baseline="0" dirty="0" err="1" smtClean="0"/>
              <a:t>pequeña</a:t>
            </a:r>
            <a:r>
              <a:rPr lang="en-US" baseline="0" dirty="0" smtClean="0"/>
              <a:t> </a:t>
            </a:r>
            <a:r>
              <a:rPr lang="en-US" baseline="0" dirty="0" err="1" smtClean="0"/>
              <a:t>herramienta</a:t>
            </a:r>
            <a:r>
              <a:rPr lang="en-US" baseline="0" dirty="0" smtClean="0"/>
              <a:t>. GRATUITA!</a:t>
            </a:r>
            <a:endParaRPr lang="es-CO" dirty="0"/>
          </a:p>
        </p:txBody>
      </p:sp>
      <p:sp>
        <p:nvSpPr>
          <p:cNvPr id="4" name="Slide Number Placeholder 3"/>
          <p:cNvSpPr>
            <a:spLocks noGrp="1"/>
          </p:cNvSpPr>
          <p:nvPr>
            <p:ph type="sldNum" sz="quarter" idx="10"/>
          </p:nvPr>
        </p:nvSpPr>
        <p:spPr/>
        <p:txBody>
          <a:bodyPr/>
          <a:lstStyle/>
          <a:p>
            <a:fld id="{608963F8-6DAE-40A6-BB92-FECF8F38194A}" type="slidenum">
              <a:rPr lang="es-CO" smtClean="0"/>
              <a:t>4</a:t>
            </a:fld>
            <a:endParaRPr lang="es-CO"/>
          </a:p>
        </p:txBody>
      </p:sp>
    </p:spTree>
    <p:extLst>
      <p:ext uri="{BB962C8B-B14F-4D97-AF65-F5344CB8AC3E}">
        <p14:creationId xmlns:p14="http://schemas.microsoft.com/office/powerpoint/2010/main" val="819403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608963F8-6DAE-40A6-BB92-FECF8F38194A}" type="slidenum">
              <a:rPr lang="es-CO" smtClean="0"/>
              <a:t>5</a:t>
            </a:fld>
            <a:endParaRPr lang="es-CO"/>
          </a:p>
        </p:txBody>
      </p:sp>
    </p:spTree>
    <p:extLst>
      <p:ext uri="{BB962C8B-B14F-4D97-AF65-F5344CB8AC3E}">
        <p14:creationId xmlns:p14="http://schemas.microsoft.com/office/powerpoint/2010/main" val="98642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608963F8-6DAE-40A6-BB92-FECF8F38194A}" type="slidenum">
              <a:rPr lang="es-CO" smtClean="0"/>
              <a:t>6</a:t>
            </a:fld>
            <a:endParaRPr lang="es-CO"/>
          </a:p>
        </p:txBody>
      </p:sp>
    </p:spTree>
    <p:extLst>
      <p:ext uri="{BB962C8B-B14F-4D97-AF65-F5344CB8AC3E}">
        <p14:creationId xmlns:p14="http://schemas.microsoft.com/office/powerpoint/2010/main" val="96112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608963F8-6DAE-40A6-BB92-FECF8F38194A}" type="slidenum">
              <a:rPr lang="es-CO" smtClean="0"/>
              <a:t>7</a:t>
            </a:fld>
            <a:endParaRPr lang="es-CO"/>
          </a:p>
        </p:txBody>
      </p:sp>
    </p:spTree>
    <p:extLst>
      <p:ext uri="{BB962C8B-B14F-4D97-AF65-F5344CB8AC3E}">
        <p14:creationId xmlns:p14="http://schemas.microsoft.com/office/powerpoint/2010/main" val="223062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11/7/2010 4:45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39720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Side and Conten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743200" y="2286000"/>
            <a:ext cx="6324600" cy="1752600"/>
          </a:xfrm>
        </p:spPr>
        <p:txBody>
          <a:bodyPr>
            <a:noAutofit/>
          </a:bodyPr>
          <a:lstStyle>
            <a:lvl1pPr algn="r">
              <a:defRPr sz="11500"/>
            </a:lvl1pPr>
          </a:lstStyle>
          <a:p>
            <a:r>
              <a:rPr lang="en-US" dirty="0" smtClean="0"/>
              <a:t>Click</a:t>
            </a:r>
            <a:endParaRPr lang="en-US" dirty="0"/>
          </a:p>
        </p:txBody>
      </p:sp>
      <p:sp>
        <p:nvSpPr>
          <p:cNvPr id="3" name="Content Placeholder 2"/>
          <p:cNvSpPr>
            <a:spLocks noGrp="1"/>
          </p:cNvSpPr>
          <p:nvPr>
            <p:ph idx="1"/>
          </p:nvPr>
        </p:nvSpPr>
        <p:spPr>
          <a:xfrm>
            <a:off x="914400" y="152400"/>
            <a:ext cx="7772400" cy="597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133600" cy="365125"/>
          </a:xfrm>
        </p:spPr>
        <p:txBody>
          <a:bodyPr/>
          <a:lstStyle/>
          <a:p>
            <a:fld id="{1D8BD707-D9CF-40AE-B4C6-C98DA3205C09}" type="datetimeFigureOut">
              <a:rPr lang="en-US" smtClean="0"/>
              <a:pPr/>
              <a:t>11/7/2010</a:t>
            </a:fld>
            <a:endParaRPr lang="en-US"/>
          </a:p>
        </p:txBody>
      </p:sp>
      <p:sp>
        <p:nvSpPr>
          <p:cNvPr id="5" name="Footer Placeholder 4"/>
          <p:cNvSpPr>
            <a:spLocks noGrp="1"/>
          </p:cNvSpPr>
          <p:nvPr>
            <p:ph type="ftr" sz="quarter" idx="11"/>
          </p:nvPr>
        </p:nvSpPr>
        <p:spPr>
          <a:xfrm>
            <a:off x="3314700" y="6356350"/>
            <a:ext cx="2895600"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23985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a:bodyPr>
          <a:lstStyle/>
          <a:p>
            <a:r>
              <a:rPr lang="es-CO" sz="8000" dirty="0" err="1" smtClean="0"/>
              <a:t>WebMatrix</a:t>
            </a:r>
            <a:endParaRPr lang="es-CO" sz="8000" dirty="0"/>
          </a:p>
        </p:txBody>
      </p:sp>
      <p:sp>
        <p:nvSpPr>
          <p:cNvPr id="3" name="Subtitle 2"/>
          <p:cNvSpPr>
            <a:spLocks noGrp="1"/>
          </p:cNvSpPr>
          <p:nvPr>
            <p:ph type="subTitle" idx="1"/>
          </p:nvPr>
        </p:nvSpPr>
        <p:spPr>
          <a:xfrm>
            <a:off x="3124200" y="3886200"/>
            <a:ext cx="5334000" cy="2133600"/>
          </a:xfrm>
        </p:spPr>
        <p:txBody>
          <a:bodyPr>
            <a:normAutofit fontScale="77500" lnSpcReduction="20000"/>
          </a:bodyPr>
          <a:lstStyle/>
          <a:p>
            <a:pPr algn="l"/>
            <a:r>
              <a:rPr lang="es-CO" sz="5200" b="1" dirty="0" smtClean="0">
                <a:solidFill>
                  <a:schemeClr val="tx1"/>
                </a:solidFill>
              </a:rPr>
              <a:t>Juan Pablo Giraldo</a:t>
            </a:r>
          </a:p>
          <a:p>
            <a:pPr algn="l"/>
            <a:r>
              <a:rPr lang="es-CO" dirty="0" smtClean="0"/>
              <a:t>Microsoft </a:t>
            </a:r>
            <a:r>
              <a:rPr lang="es-CO" dirty="0" err="1" smtClean="0"/>
              <a:t>Student</a:t>
            </a:r>
            <a:r>
              <a:rPr lang="es-CO" dirty="0" smtClean="0"/>
              <a:t> </a:t>
            </a:r>
            <a:r>
              <a:rPr lang="es-CO" dirty="0" err="1" smtClean="0"/>
              <a:t>Partner</a:t>
            </a:r>
            <a:r>
              <a:rPr lang="es-CO" dirty="0" smtClean="0"/>
              <a:t> </a:t>
            </a:r>
          </a:p>
          <a:p>
            <a:pPr algn="l"/>
            <a:r>
              <a:rPr lang="es-CO" dirty="0" smtClean="0"/>
              <a:t>Eje Cafetero</a:t>
            </a:r>
          </a:p>
          <a:p>
            <a:pPr algn="l"/>
            <a:r>
              <a:rPr lang="es-CO" dirty="0" smtClean="0"/>
              <a:t>jpgiraldo@student-partner.com</a:t>
            </a:r>
          </a:p>
          <a:p>
            <a:pPr algn="l"/>
            <a:r>
              <a:rPr lang="es-CO" dirty="0" smtClean="0"/>
              <a:t>http://qjuanp.net/contact </a:t>
            </a:r>
          </a:p>
        </p:txBody>
      </p:sp>
      <p:pic>
        <p:nvPicPr>
          <p:cNvPr id="1026" name="Picture 2" descr="D:\Juan Docs\Downloads\Presentation_2010102819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64" y="3733800"/>
            <a:ext cx="2394811" cy="23948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Juan Docs\Docs\Microsoft Student Partner\Eventos\Academic Tech Tour Eje Cafetero\Resources\webx-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95400"/>
            <a:ext cx="847725" cy="876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Juan Docs\Pictures\Microsoft\MicrosoftTag.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8246" l="2558" r="99233">
                        <a14:foregroundMark x1="21483" y1="57544" x2="21483" y2="57544"/>
                        <a14:foregroundMark x1="35294" y1="54737" x2="35294" y2="54737"/>
                        <a14:foregroundMark x1="45780" y1="55789" x2="45780" y2="55789"/>
                      </a14:backgroundRemoval>
                    </a14:imgEffect>
                  </a14:imgLayer>
                </a14:imgProps>
              </a:ext>
              <a:ext uri="{28A0092B-C50C-407E-A947-70E740481C1C}">
                <a14:useLocalDpi xmlns:a14="http://schemas.microsoft.com/office/drawing/2010/main" val="0"/>
              </a:ext>
            </a:extLst>
          </a:blip>
          <a:srcRect l="9045" t="19020" r="7391" b="5928"/>
          <a:stretch/>
        </p:blipFill>
        <p:spPr bwMode="auto">
          <a:xfrm>
            <a:off x="1688024" y="5977693"/>
            <a:ext cx="1062601" cy="69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540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berrikuntzazerbitzua.net/files/2010/05/interroga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0277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819400" y="2209800"/>
            <a:ext cx="6324600" cy="1905000"/>
          </a:xfrm>
        </p:spPr>
        <p:txBody>
          <a:bodyPr/>
          <a:lstStyle/>
          <a:p>
            <a:r>
              <a:rPr lang="es-CO" sz="9600" dirty="0" smtClean="0"/>
              <a:t>Otros Links</a:t>
            </a:r>
            <a:endParaRPr lang="es-CO" sz="9600" dirty="0"/>
          </a:p>
        </p:txBody>
      </p:sp>
      <p:sp>
        <p:nvSpPr>
          <p:cNvPr id="3" name="Content Placeholder 2"/>
          <p:cNvSpPr>
            <a:spLocks noGrp="1"/>
          </p:cNvSpPr>
          <p:nvPr>
            <p:ph idx="1"/>
          </p:nvPr>
        </p:nvSpPr>
        <p:spPr>
          <a:xfrm>
            <a:off x="1981200" y="457200"/>
            <a:ext cx="6324600" cy="5973763"/>
          </a:xfrm>
        </p:spPr>
        <p:txBody>
          <a:bodyPr>
            <a:normAutofit fontScale="85000" lnSpcReduction="20000"/>
          </a:bodyPr>
          <a:lstStyle/>
          <a:p>
            <a:r>
              <a:rPr lang="en-US" dirty="0" err="1" smtClean="0"/>
              <a:t>WebMatrix</a:t>
            </a:r>
            <a:endParaRPr lang="en-US" dirty="0" smtClean="0"/>
          </a:p>
          <a:p>
            <a:pPr lvl="1"/>
            <a:r>
              <a:rPr lang="en-US" dirty="0" smtClean="0"/>
              <a:t>aicrosoft.com/web/</a:t>
            </a:r>
            <a:r>
              <a:rPr lang="en-US" dirty="0" err="1" smtClean="0"/>
              <a:t>webmatrix</a:t>
            </a:r>
            <a:endParaRPr lang="en-US" dirty="0" smtClean="0"/>
          </a:p>
          <a:p>
            <a:pPr lvl="1"/>
            <a:r>
              <a:rPr lang="en-US" dirty="0" smtClean="0"/>
              <a:t>asp.net/</a:t>
            </a:r>
            <a:r>
              <a:rPr lang="en-US" dirty="0" err="1" smtClean="0"/>
              <a:t>webmatrix</a:t>
            </a:r>
            <a:endParaRPr lang="es-CO" dirty="0" smtClean="0"/>
          </a:p>
          <a:p>
            <a:r>
              <a:rPr lang="es-CO" dirty="0" smtClean="0"/>
              <a:t>Oportunidades Microsoft</a:t>
            </a:r>
          </a:p>
          <a:p>
            <a:pPr lvl="1"/>
            <a:r>
              <a:rPr lang="es-CO" b="1" dirty="0" smtClean="0"/>
              <a:t>oportunidadesmicrosoft</a:t>
            </a:r>
            <a:r>
              <a:rPr lang="es-CO" dirty="0" smtClean="0"/>
              <a:t>.com</a:t>
            </a:r>
          </a:p>
          <a:p>
            <a:r>
              <a:rPr lang="es-CO" dirty="0" smtClean="0"/>
              <a:t>Centro de Estudiantes Microsoft</a:t>
            </a:r>
          </a:p>
          <a:p>
            <a:pPr lvl="1"/>
            <a:r>
              <a:rPr lang="en-US" dirty="0" smtClean="0"/>
              <a:t>facebook.com/</a:t>
            </a:r>
            <a:r>
              <a:rPr lang="en-US" b="1" dirty="0" err="1" smtClean="0"/>
              <a:t>MSEstudiantes</a:t>
            </a:r>
            <a:endParaRPr lang="en-US" b="1" dirty="0" smtClean="0"/>
          </a:p>
          <a:p>
            <a:pPr lvl="1"/>
            <a:r>
              <a:rPr lang="en-US" dirty="0" smtClean="0"/>
              <a:t>twitter.com/</a:t>
            </a:r>
            <a:r>
              <a:rPr lang="en-US" b="1" dirty="0" err="1" smtClean="0"/>
              <a:t>MSEstudiantes</a:t>
            </a:r>
            <a:endParaRPr lang="es-CO" dirty="0" smtClean="0"/>
          </a:p>
          <a:p>
            <a:r>
              <a:rPr lang="en-US" dirty="0" smtClean="0"/>
              <a:t>MS/Web </a:t>
            </a:r>
            <a:r>
              <a:rPr lang="en-US" dirty="0" err="1" smtClean="0"/>
              <a:t>Latam</a:t>
            </a:r>
            <a:endParaRPr lang="en-US" dirty="0" smtClean="0"/>
          </a:p>
          <a:p>
            <a:pPr lvl="1"/>
            <a:r>
              <a:rPr lang="es-CO" dirty="0" smtClean="0"/>
              <a:t>www.facebook.com/</a:t>
            </a:r>
            <a:r>
              <a:rPr lang="es-CO" b="1" dirty="0" smtClean="0"/>
              <a:t>MSWebLatam</a:t>
            </a:r>
          </a:p>
          <a:p>
            <a:pPr lvl="1"/>
            <a:r>
              <a:rPr lang="en-US" dirty="0" smtClean="0"/>
              <a:t>twitter.com/</a:t>
            </a:r>
            <a:r>
              <a:rPr lang="en-US" b="1" dirty="0" err="1" smtClean="0"/>
              <a:t>MSWebLatam</a:t>
            </a:r>
            <a:endParaRPr lang="es-CO" b="1" dirty="0"/>
          </a:p>
          <a:p>
            <a:r>
              <a:rPr lang="es-CO" dirty="0" err="1" smtClean="0"/>
              <a:t>WarNov</a:t>
            </a:r>
            <a:r>
              <a:rPr lang="es-CO" dirty="0" smtClean="0"/>
              <a:t> (</a:t>
            </a:r>
            <a:r>
              <a:rPr lang="es-CO" dirty="0" err="1" smtClean="0"/>
              <a:t>Dev</a:t>
            </a:r>
            <a:r>
              <a:rPr lang="es-CO" dirty="0" smtClean="0"/>
              <a:t>. </a:t>
            </a:r>
            <a:r>
              <a:rPr lang="es-CO" dirty="0" err="1" smtClean="0"/>
              <a:t>Evangelist</a:t>
            </a:r>
            <a:r>
              <a:rPr lang="es-CO" dirty="0" smtClean="0"/>
              <a:t> Colombia)</a:t>
            </a:r>
          </a:p>
          <a:p>
            <a:pPr lvl="1"/>
            <a:r>
              <a:rPr lang="es-CO" dirty="0" smtClean="0"/>
              <a:t>blogs.msdn.com/</a:t>
            </a:r>
            <a:r>
              <a:rPr lang="es-CO" b="1" dirty="0" err="1" smtClean="0"/>
              <a:t>warnov</a:t>
            </a:r>
            <a:endParaRPr lang="es-CO" b="1" dirty="0"/>
          </a:p>
          <a:p>
            <a:r>
              <a:rPr lang="es-CO" dirty="0" smtClean="0"/>
              <a:t>Colossus.NET</a:t>
            </a:r>
          </a:p>
          <a:p>
            <a:pPr lvl="1"/>
            <a:r>
              <a:rPr lang="es-CO" dirty="0" smtClean="0"/>
              <a:t>blog.utp.edu.co/</a:t>
            </a:r>
            <a:r>
              <a:rPr lang="es-CO" dirty="0" err="1" smtClean="0"/>
              <a:t>colossusnet</a:t>
            </a:r>
            <a:endParaRPr lang="es-CO" dirty="0"/>
          </a:p>
        </p:txBody>
      </p:sp>
    </p:spTree>
    <p:extLst>
      <p:ext uri="{BB962C8B-B14F-4D97-AF65-F5344CB8AC3E}">
        <p14:creationId xmlns:p14="http://schemas.microsoft.com/office/powerpoint/2010/main" val="2552973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rite me</a:t>
            </a:r>
            <a:endParaRPr lang="es-CO" dirty="0"/>
          </a:p>
        </p:txBody>
      </p:sp>
      <p:sp>
        <p:nvSpPr>
          <p:cNvPr id="3" name="Content Placeholder 2"/>
          <p:cNvSpPr>
            <a:spLocks noGrp="1"/>
          </p:cNvSpPr>
          <p:nvPr>
            <p:ph idx="1"/>
          </p:nvPr>
        </p:nvSpPr>
        <p:spPr>
          <a:xfrm>
            <a:off x="1447800" y="1676400"/>
            <a:ext cx="7239000" cy="3078163"/>
          </a:xfrm>
        </p:spPr>
        <p:txBody>
          <a:bodyPr/>
          <a:lstStyle/>
          <a:p>
            <a:pPr marL="0" indent="0">
              <a:buNone/>
            </a:pPr>
            <a:r>
              <a:rPr lang="en-US" sz="7200" b="1" dirty="0" smtClean="0"/>
              <a:t>Juan Pablo Giraldo</a:t>
            </a:r>
          </a:p>
          <a:p>
            <a:pPr marL="0" indent="0" algn="r">
              <a:buNone/>
            </a:pPr>
            <a:r>
              <a:rPr lang="en-US" b="1" dirty="0" smtClean="0"/>
              <a:t>jpgiraldo</a:t>
            </a:r>
            <a:r>
              <a:rPr lang="en-US" dirty="0" smtClean="0"/>
              <a:t>@student-partners.com</a:t>
            </a:r>
          </a:p>
          <a:p>
            <a:pPr marL="0" indent="0" algn="r">
              <a:buNone/>
            </a:pPr>
            <a:r>
              <a:rPr lang="en-US" b="1" dirty="0" smtClean="0"/>
              <a:t>qjuanp</a:t>
            </a:r>
            <a:r>
              <a:rPr lang="en-US" dirty="0" smtClean="0"/>
              <a:t>.net/</a:t>
            </a:r>
            <a:r>
              <a:rPr lang="en-US" b="1" dirty="0" smtClean="0"/>
              <a:t>contact</a:t>
            </a:r>
          </a:p>
          <a:p>
            <a:pPr marL="0" indent="0" algn="r">
              <a:buNone/>
            </a:pPr>
            <a:r>
              <a:rPr lang="en-US" dirty="0" smtClean="0"/>
              <a:t>@</a:t>
            </a:r>
            <a:r>
              <a:rPr lang="en-US" b="1" dirty="0" err="1" smtClean="0"/>
              <a:t>qjuanp</a:t>
            </a:r>
            <a:r>
              <a:rPr lang="en-US" b="1" dirty="0" smtClean="0"/>
              <a:t> </a:t>
            </a:r>
            <a:r>
              <a:rPr lang="en-US" dirty="0" smtClean="0"/>
              <a:t>on twitter</a:t>
            </a:r>
            <a:endParaRPr lang="es-CO" dirty="0"/>
          </a:p>
        </p:txBody>
      </p:sp>
      <p:sp>
        <p:nvSpPr>
          <p:cNvPr id="4" name="TextBox 3"/>
          <p:cNvSpPr txBox="1"/>
          <p:nvPr/>
        </p:nvSpPr>
        <p:spPr>
          <a:xfrm>
            <a:off x="1371600" y="5105400"/>
            <a:ext cx="4331763" cy="923330"/>
          </a:xfrm>
          <a:prstGeom prst="rect">
            <a:avLst/>
          </a:prstGeom>
          <a:noFill/>
        </p:spPr>
        <p:txBody>
          <a:bodyPr wrap="none" rtlCol="0">
            <a:spAutoFit/>
          </a:bodyPr>
          <a:lstStyle/>
          <a:p>
            <a:r>
              <a:rPr lang="en-US" sz="5400" dirty="0" smtClean="0"/>
              <a:t>“Make </a:t>
            </a:r>
            <a:r>
              <a:rPr lang="en-US" sz="5400" b="1" dirty="0" smtClean="0"/>
              <a:t>WEB</a:t>
            </a:r>
            <a:r>
              <a:rPr lang="en-US" sz="5400" dirty="0" smtClean="0"/>
              <a:t>…. </a:t>
            </a:r>
            <a:endParaRPr lang="es-CO" sz="5400" dirty="0"/>
          </a:p>
        </p:txBody>
      </p:sp>
      <p:sp>
        <p:nvSpPr>
          <p:cNvPr id="6" name="TextBox 5"/>
          <p:cNvSpPr txBox="1"/>
          <p:nvPr/>
        </p:nvSpPr>
        <p:spPr>
          <a:xfrm>
            <a:off x="5029200" y="5791199"/>
            <a:ext cx="2881173" cy="923330"/>
          </a:xfrm>
          <a:prstGeom prst="rect">
            <a:avLst/>
          </a:prstGeom>
          <a:noFill/>
        </p:spPr>
        <p:txBody>
          <a:bodyPr wrap="none" rtlCol="0">
            <a:spAutoFit/>
          </a:bodyPr>
          <a:lstStyle/>
          <a:p>
            <a:r>
              <a:rPr lang="en-US" sz="5400" dirty="0" smtClean="0"/>
              <a:t>not war!”</a:t>
            </a:r>
            <a:endParaRPr lang="es-CO" sz="5400" dirty="0"/>
          </a:p>
        </p:txBody>
      </p:sp>
    </p:spTree>
    <p:extLst>
      <p:ext uri="{BB962C8B-B14F-4D97-AF65-F5344CB8AC3E}">
        <p14:creationId xmlns:p14="http://schemas.microsoft.com/office/powerpoint/2010/main" val="77059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42"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250"/>
                                        <p:tgtEl>
                                          <p:spTgt spid="6"/>
                                        </p:tgtEl>
                                      </p:cBhvr>
                                    </p:animEffect>
                                    <p:anim calcmode="lin" valueType="num">
                                      <p:cBhvr>
                                        <p:cTn id="14" dur="1250" fill="hold"/>
                                        <p:tgtEl>
                                          <p:spTgt spid="6"/>
                                        </p:tgtEl>
                                        <p:attrNameLst>
                                          <p:attrName>ppt_x</p:attrName>
                                        </p:attrNameLst>
                                      </p:cBhvr>
                                      <p:tavLst>
                                        <p:tav tm="0">
                                          <p:val>
                                            <p:strVal val="#ppt_x"/>
                                          </p:val>
                                        </p:tav>
                                        <p:tav tm="100000">
                                          <p:val>
                                            <p:strVal val="#ppt_x"/>
                                          </p:val>
                                        </p:tav>
                                      </p:tavLst>
                                    </p:anim>
                                    <p:anim calcmode="lin" valueType="num">
                                      <p:cBhvr>
                                        <p:cTn id="15" dur="1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2009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pic>
        <p:nvPicPr>
          <p:cNvPr id="3074" name="Picture 2" descr="D:\Juan Docs\Pictures\Microsoft\MS_Potential&amp;Pas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856" y="2514600"/>
            <a:ext cx="5348288"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98139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arvsair.com/photos/data/media/13/09577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
            <a:ext cx="7099298" cy="4819491"/>
          </a:xfrm>
          <a:prstGeom prst="roundRect">
            <a:avLst>
              <a:gd name="adj" fmla="val 0"/>
            </a:avLst>
          </a:prstGeom>
          <a:solidFill>
            <a:srgbClr val="FFFFFF">
              <a:shade val="85000"/>
            </a:srgbClr>
          </a:solidFill>
          <a:ln>
            <a:noFill/>
          </a:ln>
          <a:effectLst/>
          <a:extLst/>
        </p:spPr>
      </p:pic>
      <p:pic>
        <p:nvPicPr>
          <p:cNvPr id="2050" name="Picture 2" descr="D:\Juan Docs\Pictures\Microsoft\Visual Studio\2010\vs_v_print20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5334000"/>
            <a:ext cx="3697287" cy="144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2743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err="1" smtClean="0"/>
              <a:t>WebMatrix</a:t>
            </a:r>
            <a:endParaRPr lang="es-CO" dirty="0"/>
          </a:p>
        </p:txBody>
      </p:sp>
      <p:pic>
        <p:nvPicPr>
          <p:cNvPr id="4" name="Picture 2" descr="http://www.toofani.com/cessna-150-n6583g-cockpit-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oundRect">
            <a:avLst>
              <a:gd name="adj" fmla="val 0"/>
            </a:avLst>
          </a:prstGeom>
          <a:solidFill>
            <a:srgbClr val="FFFFFF">
              <a:shade val="85000"/>
            </a:srgbClr>
          </a:solidFill>
          <a:ln>
            <a:noFill/>
          </a:ln>
          <a:effectLst/>
          <a:extLst/>
        </p:spPr>
      </p:pic>
    </p:spTree>
    <p:extLst>
      <p:ext uri="{BB962C8B-B14F-4D97-AF65-F5344CB8AC3E}">
        <p14:creationId xmlns:p14="http://schemas.microsoft.com/office/powerpoint/2010/main" val="41245506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468" y="2514600"/>
            <a:ext cx="5299532" cy="1143000"/>
          </a:xfrm>
        </p:spPr>
        <p:txBody>
          <a:bodyPr/>
          <a:lstStyle/>
          <a:p>
            <a:r>
              <a:rPr lang="es-CO" dirty="0" err="1" smtClean="0"/>
              <a:t>WebMatrix</a:t>
            </a:r>
            <a:endParaRPr lang="es-C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6737974"/>
              </p:ext>
            </p:extLst>
          </p:nvPr>
        </p:nvGraphicFramePr>
        <p:xfrm>
          <a:off x="-3124200" y="228600"/>
          <a:ext cx="10854648"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descr="D:\Juan Docs\Docs\Microsoft Student Partner\Eventos\Academic Tech Tour Eje Cafetero\Resources\webx-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0452" y="762000"/>
            <a:ext cx="1548020"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16837" y="4507203"/>
            <a:ext cx="1447832" cy="646331"/>
          </a:xfrm>
          <a:prstGeom prst="rect">
            <a:avLst/>
          </a:prstGeom>
          <a:noFill/>
        </p:spPr>
        <p:txBody>
          <a:bodyPr wrap="none" rtlCol="0">
            <a:spAutoFit/>
          </a:bodyPr>
          <a:lstStyle/>
          <a:p>
            <a:r>
              <a:rPr lang="es-CO" sz="3600" dirty="0" smtClean="0"/>
              <a:t>Simple</a:t>
            </a:r>
            <a:endParaRPr lang="es-CO" sz="3600" dirty="0"/>
          </a:p>
        </p:txBody>
      </p:sp>
      <p:sp>
        <p:nvSpPr>
          <p:cNvPr id="8" name="TextBox 7"/>
          <p:cNvSpPr txBox="1"/>
          <p:nvPr/>
        </p:nvSpPr>
        <p:spPr>
          <a:xfrm>
            <a:off x="4940930" y="5754469"/>
            <a:ext cx="1197764" cy="646331"/>
          </a:xfrm>
          <a:prstGeom prst="rect">
            <a:avLst/>
          </a:prstGeom>
          <a:noFill/>
        </p:spPr>
        <p:txBody>
          <a:bodyPr wrap="none" rtlCol="0">
            <a:spAutoFit/>
          </a:bodyPr>
          <a:lstStyle/>
          <a:p>
            <a:r>
              <a:rPr lang="es-CO" sz="3600" dirty="0" smtClean="0"/>
              <a:t>Small</a:t>
            </a:r>
            <a:endParaRPr lang="es-CO" sz="3600" dirty="0"/>
          </a:p>
        </p:txBody>
      </p:sp>
      <p:sp>
        <p:nvSpPr>
          <p:cNvPr id="10" name="TextBox 9"/>
          <p:cNvSpPr txBox="1"/>
          <p:nvPr/>
        </p:nvSpPr>
        <p:spPr>
          <a:xfrm>
            <a:off x="6774097" y="5706894"/>
            <a:ext cx="1912703" cy="646331"/>
          </a:xfrm>
          <a:prstGeom prst="rect">
            <a:avLst/>
          </a:prstGeom>
          <a:noFill/>
        </p:spPr>
        <p:txBody>
          <a:bodyPr wrap="none" rtlCol="0">
            <a:spAutoFit/>
          </a:bodyPr>
          <a:lstStyle/>
          <a:p>
            <a:r>
              <a:rPr lang="es-CO" sz="3600" dirty="0" err="1" smtClean="0"/>
              <a:t>Seamless</a:t>
            </a:r>
            <a:endParaRPr lang="es-CO" sz="3600" dirty="0"/>
          </a:p>
        </p:txBody>
      </p:sp>
    </p:spTree>
    <p:extLst>
      <p:ext uri="{BB962C8B-B14F-4D97-AF65-F5344CB8AC3E}">
        <p14:creationId xmlns:p14="http://schemas.microsoft.com/office/powerpoint/2010/main" val="22310112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F8CBCD44-648F-4563-83A8-6F0873EBCF0D}"/>
                                            </p:graphicEl>
                                          </p:spTgt>
                                        </p:tgtEl>
                                        <p:attrNameLst>
                                          <p:attrName>style.visibility</p:attrName>
                                        </p:attrNameLst>
                                      </p:cBhvr>
                                      <p:to>
                                        <p:strVal val="visible"/>
                                      </p:to>
                                    </p:set>
                                    <p:animEffect transition="in" filter="fade">
                                      <p:cBhvr>
                                        <p:cTn id="7" dur="500"/>
                                        <p:tgtEl>
                                          <p:spTgt spid="4">
                                            <p:graphicEl>
                                              <a:dgm id="{F8CBCD44-648F-4563-83A8-6F0873EBCF0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4CD5D68A-A254-4974-B2EF-BDBB7BE14896}"/>
                                            </p:graphicEl>
                                          </p:spTgt>
                                        </p:tgtEl>
                                        <p:attrNameLst>
                                          <p:attrName>style.visibility</p:attrName>
                                        </p:attrNameLst>
                                      </p:cBhvr>
                                      <p:to>
                                        <p:strVal val="visible"/>
                                      </p:to>
                                    </p:set>
                                    <p:animEffect transition="in" filter="fade">
                                      <p:cBhvr>
                                        <p:cTn id="11" dur="500"/>
                                        <p:tgtEl>
                                          <p:spTgt spid="4">
                                            <p:graphicEl>
                                              <a:dgm id="{4CD5D68A-A254-4974-B2EF-BDBB7BE14896}"/>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6056F2BD-59B4-4897-B368-191D33F49D36}"/>
                                            </p:graphicEl>
                                          </p:spTgt>
                                        </p:tgtEl>
                                        <p:attrNameLst>
                                          <p:attrName>style.visibility</p:attrName>
                                        </p:attrNameLst>
                                      </p:cBhvr>
                                      <p:to>
                                        <p:strVal val="visible"/>
                                      </p:to>
                                    </p:set>
                                    <p:animEffect transition="in" filter="fade">
                                      <p:cBhvr>
                                        <p:cTn id="15" dur="500"/>
                                        <p:tgtEl>
                                          <p:spTgt spid="4">
                                            <p:graphicEl>
                                              <a:dgm id="{6056F2BD-59B4-4897-B368-191D33F49D36}"/>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54F1CC16-A6E4-40E0-B93B-0991EBFAC1D3}"/>
                                            </p:graphicEl>
                                          </p:spTgt>
                                        </p:tgtEl>
                                        <p:attrNameLst>
                                          <p:attrName>style.visibility</p:attrName>
                                        </p:attrNameLst>
                                      </p:cBhvr>
                                      <p:to>
                                        <p:strVal val="visible"/>
                                      </p:to>
                                    </p:set>
                                    <p:animEffect transition="in" filter="fade">
                                      <p:cBhvr>
                                        <p:cTn id="19" dur="500"/>
                                        <p:tgtEl>
                                          <p:spTgt spid="4">
                                            <p:graphicEl>
                                              <a:dgm id="{54F1CC16-A6E4-40E0-B93B-0991EBFAC1D3}"/>
                                            </p:graphicEl>
                                          </p:spTgt>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Chiquito pero….</a:t>
            </a:r>
            <a:endParaRPr lang="es-CO" dirty="0"/>
          </a:p>
        </p:txBody>
      </p:sp>
      <p:sp>
        <p:nvSpPr>
          <p:cNvPr id="4" name="TextBox 3"/>
          <p:cNvSpPr txBox="1"/>
          <p:nvPr/>
        </p:nvSpPr>
        <p:spPr>
          <a:xfrm>
            <a:off x="4876800" y="990600"/>
            <a:ext cx="4055469" cy="830997"/>
          </a:xfrm>
          <a:prstGeom prst="rect">
            <a:avLst/>
          </a:prstGeom>
          <a:noFill/>
        </p:spPr>
        <p:txBody>
          <a:bodyPr wrap="none" rtlCol="0">
            <a:spAutoFit/>
          </a:bodyPr>
          <a:lstStyle/>
          <a:p>
            <a:r>
              <a:rPr lang="es-CO" sz="4800" b="1" dirty="0" smtClean="0"/>
              <a:t>muy completo!</a:t>
            </a:r>
            <a:endParaRPr lang="es-CO" sz="4800" b="1" dirty="0"/>
          </a:p>
        </p:txBody>
      </p:sp>
      <p:sp>
        <p:nvSpPr>
          <p:cNvPr id="5" name="TextBox 4"/>
          <p:cNvSpPr txBox="1"/>
          <p:nvPr/>
        </p:nvSpPr>
        <p:spPr>
          <a:xfrm>
            <a:off x="1600200" y="2935069"/>
            <a:ext cx="3627916" cy="646331"/>
          </a:xfrm>
          <a:prstGeom prst="rect">
            <a:avLst/>
          </a:prstGeom>
          <a:noFill/>
        </p:spPr>
        <p:txBody>
          <a:bodyPr wrap="none" rtlCol="0">
            <a:spAutoFit/>
          </a:bodyPr>
          <a:lstStyle/>
          <a:p>
            <a:r>
              <a:rPr lang="es-CO" sz="3600" dirty="0" err="1" smtClean="0"/>
              <a:t>Developer</a:t>
            </a:r>
            <a:r>
              <a:rPr lang="es-CO" sz="3600" dirty="0" smtClean="0"/>
              <a:t> Express</a:t>
            </a:r>
            <a:endParaRPr lang="es-CO" sz="3600" dirty="0"/>
          </a:p>
        </p:txBody>
      </p:sp>
      <p:sp>
        <p:nvSpPr>
          <p:cNvPr id="6" name="TextBox 5"/>
          <p:cNvSpPr txBox="1"/>
          <p:nvPr/>
        </p:nvSpPr>
        <p:spPr>
          <a:xfrm>
            <a:off x="3733800" y="4001869"/>
            <a:ext cx="4214423" cy="646331"/>
          </a:xfrm>
          <a:prstGeom prst="rect">
            <a:avLst/>
          </a:prstGeom>
          <a:noFill/>
        </p:spPr>
        <p:txBody>
          <a:bodyPr wrap="none" rtlCol="0">
            <a:spAutoFit/>
          </a:bodyPr>
          <a:lstStyle/>
          <a:p>
            <a:r>
              <a:rPr lang="es-CO" sz="3600" dirty="0" smtClean="0"/>
              <a:t>SQL Server® Compact</a:t>
            </a:r>
            <a:endParaRPr lang="es-CO" sz="3600" dirty="0"/>
          </a:p>
        </p:txBody>
      </p:sp>
      <p:sp>
        <p:nvSpPr>
          <p:cNvPr id="8" name="TextBox 7"/>
          <p:cNvSpPr txBox="1"/>
          <p:nvPr/>
        </p:nvSpPr>
        <p:spPr>
          <a:xfrm>
            <a:off x="1905000" y="4916269"/>
            <a:ext cx="1709571" cy="646331"/>
          </a:xfrm>
          <a:prstGeom prst="rect">
            <a:avLst/>
          </a:prstGeom>
          <a:noFill/>
        </p:spPr>
        <p:txBody>
          <a:bodyPr wrap="none" rtlCol="0">
            <a:spAutoFit/>
          </a:bodyPr>
          <a:lstStyle/>
          <a:p>
            <a:r>
              <a:rPr lang="es-CO" sz="3600" dirty="0" smtClean="0"/>
              <a:t>ASP.NET</a:t>
            </a:r>
            <a:endParaRPr lang="es-CO" sz="3600" dirty="0"/>
          </a:p>
        </p:txBody>
      </p:sp>
      <p:sp>
        <p:nvSpPr>
          <p:cNvPr id="9" name="TextBox 8"/>
          <p:cNvSpPr txBox="1"/>
          <p:nvPr/>
        </p:nvSpPr>
        <p:spPr>
          <a:xfrm>
            <a:off x="5148353" y="5562600"/>
            <a:ext cx="3227165" cy="646331"/>
          </a:xfrm>
          <a:prstGeom prst="rect">
            <a:avLst/>
          </a:prstGeom>
          <a:noFill/>
        </p:spPr>
        <p:txBody>
          <a:bodyPr wrap="none" rtlCol="0">
            <a:spAutoFit/>
          </a:bodyPr>
          <a:lstStyle/>
          <a:p>
            <a:r>
              <a:rPr lang="es-CO" sz="3600" dirty="0" smtClean="0"/>
              <a:t>PHP &amp; </a:t>
            </a:r>
            <a:r>
              <a:rPr lang="es-CO" sz="3600" dirty="0" err="1" smtClean="0"/>
              <a:t>MySQL</a:t>
            </a:r>
            <a:r>
              <a:rPr lang="es-CO" sz="3600" dirty="0" smtClean="0"/>
              <a:t>….</a:t>
            </a:r>
            <a:endParaRPr lang="es-CO" sz="3600" dirty="0"/>
          </a:p>
        </p:txBody>
      </p:sp>
      <p:sp>
        <p:nvSpPr>
          <p:cNvPr id="10" name="TextBox 9"/>
          <p:cNvSpPr txBox="1"/>
          <p:nvPr/>
        </p:nvSpPr>
        <p:spPr>
          <a:xfrm>
            <a:off x="2077682" y="1600200"/>
            <a:ext cx="1762199" cy="830997"/>
          </a:xfrm>
          <a:prstGeom prst="rect">
            <a:avLst/>
          </a:prstGeom>
          <a:noFill/>
        </p:spPr>
        <p:txBody>
          <a:bodyPr wrap="square" rtlCol="0">
            <a:spAutoFit/>
          </a:bodyPr>
          <a:lstStyle/>
          <a:p>
            <a:r>
              <a:rPr lang="es-CO" sz="4800" b="1" dirty="0" smtClean="0"/>
              <a:t>15MB</a:t>
            </a:r>
            <a:endParaRPr lang="es-CO" sz="4800" b="1" dirty="0"/>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195" b="88312" l="0" r="100000"/>
                    </a14:imgEffect>
                  </a14:imgLayer>
                </a14:imgProps>
              </a:ext>
              <a:ext uri="{28A0092B-C50C-407E-A947-70E740481C1C}">
                <a14:useLocalDpi xmlns:a14="http://schemas.microsoft.com/office/drawing/2010/main" val="0"/>
              </a:ext>
            </a:extLst>
          </a:blip>
          <a:srcRect/>
          <a:stretch>
            <a:fillRect/>
          </a:stretch>
        </p:blipFill>
        <p:spPr bwMode="auto">
          <a:xfrm>
            <a:off x="914400" y="2891521"/>
            <a:ext cx="7334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89695" l="9785" r="89976"/>
                    </a14:imgEffect>
                  </a14:imgLayer>
                </a14:imgProps>
              </a:ext>
              <a:ext uri="{28A0092B-C50C-407E-A947-70E740481C1C}">
                <a14:useLocalDpi xmlns:a14="http://schemas.microsoft.com/office/drawing/2010/main" val="0"/>
              </a:ext>
            </a:extLst>
          </a:blip>
          <a:srcRect l="26010" r="28907" b="27045"/>
          <a:stretch/>
        </p:blipFill>
        <p:spPr bwMode="auto">
          <a:xfrm>
            <a:off x="3006321" y="3701146"/>
            <a:ext cx="956295" cy="96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9408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1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50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1000"/>
                                        <p:tgtEl>
                                          <p:spTgt spid="5122"/>
                                        </p:tgtEl>
                                      </p:cBhvr>
                                    </p:animEffect>
                                    <p:anim calcmode="lin" valueType="num">
                                      <p:cBhvr>
                                        <p:cTn id="19" dur="1000" fill="hold"/>
                                        <p:tgtEl>
                                          <p:spTgt spid="5122"/>
                                        </p:tgtEl>
                                        <p:attrNameLst>
                                          <p:attrName>ppt_x</p:attrName>
                                        </p:attrNameLst>
                                      </p:cBhvr>
                                      <p:tavLst>
                                        <p:tav tm="0">
                                          <p:val>
                                            <p:strVal val="#ppt_x"/>
                                          </p:val>
                                        </p:tav>
                                        <p:tav tm="100000">
                                          <p:val>
                                            <p:strVal val="#ppt_x"/>
                                          </p:val>
                                        </p:tav>
                                      </p:tavLst>
                                    </p:anim>
                                    <p:anim calcmode="lin" valueType="num">
                                      <p:cBhvr>
                                        <p:cTn id="20" dur="1000" fill="hold"/>
                                        <p:tgtEl>
                                          <p:spTgt spid="512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1000"/>
                                        <p:tgtEl>
                                          <p:spTgt spid="5123"/>
                                        </p:tgtEl>
                                      </p:cBhvr>
                                    </p:animEffect>
                                    <p:anim calcmode="lin" valueType="num">
                                      <p:cBhvr>
                                        <p:cTn id="29" dur="1000" fill="hold"/>
                                        <p:tgtEl>
                                          <p:spTgt spid="5123"/>
                                        </p:tgtEl>
                                        <p:attrNameLst>
                                          <p:attrName>ppt_x</p:attrName>
                                        </p:attrNameLst>
                                      </p:cBhvr>
                                      <p:tavLst>
                                        <p:tav tm="0">
                                          <p:val>
                                            <p:strVal val="#ppt_x"/>
                                          </p:val>
                                        </p:tav>
                                        <p:tav tm="100000">
                                          <p:val>
                                            <p:strVal val="#ppt_x"/>
                                          </p:val>
                                        </p:tav>
                                      </p:tavLst>
                                    </p:anim>
                                    <p:anim calcmode="lin" valueType="num">
                                      <p:cBhvr>
                                        <p:cTn id="30" dur="1000" fill="hold"/>
                                        <p:tgtEl>
                                          <p:spTgt spid="512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75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s-CO" dirty="0" smtClean="0"/>
              <a:t>Código simple…</a:t>
            </a:r>
            <a:endParaRPr lang="es-CO" dirty="0"/>
          </a:p>
        </p:txBody>
      </p:sp>
      <p:sp>
        <p:nvSpPr>
          <p:cNvPr id="6" name="TextBox 5"/>
          <p:cNvSpPr txBox="1"/>
          <p:nvPr/>
        </p:nvSpPr>
        <p:spPr>
          <a:xfrm>
            <a:off x="2590800" y="1226403"/>
            <a:ext cx="6402009" cy="830997"/>
          </a:xfrm>
          <a:prstGeom prst="rect">
            <a:avLst/>
          </a:prstGeom>
          <a:noFill/>
        </p:spPr>
        <p:txBody>
          <a:bodyPr wrap="none" rtlCol="0">
            <a:spAutoFit/>
          </a:bodyPr>
          <a:lstStyle/>
          <a:p>
            <a:r>
              <a:rPr lang="es-CO" sz="4800" b="1" dirty="0" smtClean="0"/>
              <a:t>Pero con mucho SABOR!</a:t>
            </a:r>
            <a:endParaRPr lang="es-CO" sz="4800" b="1" dirty="0"/>
          </a:p>
        </p:txBody>
      </p:sp>
      <p:sp>
        <p:nvSpPr>
          <p:cNvPr id="7" name="TextBox 6"/>
          <p:cNvSpPr txBox="1"/>
          <p:nvPr/>
        </p:nvSpPr>
        <p:spPr>
          <a:xfrm>
            <a:off x="256162" y="2048150"/>
            <a:ext cx="3496598" cy="1323439"/>
          </a:xfrm>
          <a:prstGeom prst="rect">
            <a:avLst/>
          </a:prstGeom>
          <a:noFill/>
        </p:spPr>
        <p:txBody>
          <a:bodyPr wrap="none" rtlCol="0">
            <a:spAutoFit/>
          </a:bodyPr>
          <a:lstStyle/>
          <a:p>
            <a:r>
              <a:rPr lang="es-CO"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s-CO" sz="8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Razor</a:t>
            </a:r>
            <a:endParaRPr lang="es-CO"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TextBox 7"/>
          <p:cNvSpPr txBox="1"/>
          <p:nvPr/>
        </p:nvSpPr>
        <p:spPr>
          <a:xfrm>
            <a:off x="6172200" y="6019800"/>
            <a:ext cx="2918299" cy="769441"/>
          </a:xfrm>
          <a:prstGeom prst="rect">
            <a:avLst/>
          </a:prstGeom>
          <a:noFill/>
        </p:spPr>
        <p:txBody>
          <a:bodyPr wrap="none" rtlCol="0">
            <a:spAutoFit/>
          </a:bodyPr>
          <a:lstStyle/>
          <a:p>
            <a:r>
              <a:rPr lang="es-CO" sz="4400" dirty="0" err="1" smtClean="0"/>
              <a:t>Let’s</a:t>
            </a:r>
            <a:r>
              <a:rPr lang="es-CO" sz="4400" dirty="0" smtClean="0"/>
              <a:t> </a:t>
            </a:r>
            <a:r>
              <a:rPr lang="es-CO" sz="4400" dirty="0" err="1" smtClean="0"/>
              <a:t>play</a:t>
            </a:r>
            <a:r>
              <a:rPr lang="es-CO" sz="4400" dirty="0" smtClean="0"/>
              <a:t>!...</a:t>
            </a:r>
            <a:endParaRPr lang="es-CO" sz="4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366" y="3371589"/>
            <a:ext cx="5334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458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31"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CO" dirty="0" err="1" smtClean="0"/>
              <a:t>Download</a:t>
            </a:r>
            <a:endParaRPr lang="es-CO" dirty="0"/>
          </a:p>
        </p:txBody>
      </p:sp>
      <p:sp>
        <p:nvSpPr>
          <p:cNvPr id="7" name="TextBox 6"/>
          <p:cNvSpPr txBox="1"/>
          <p:nvPr/>
        </p:nvSpPr>
        <p:spPr>
          <a:xfrm>
            <a:off x="1066800" y="0"/>
            <a:ext cx="8077200" cy="6858000"/>
          </a:xfrm>
          <a:prstGeom prst="rect">
            <a:avLst/>
          </a:prstGeom>
          <a:noFill/>
        </p:spPr>
        <p:txBody>
          <a:bodyPr wrap="none" rtlCol="0" anchor="ctr" anchorCtr="0">
            <a:noAutofit/>
          </a:bodyPr>
          <a:lstStyle/>
          <a:p>
            <a:pPr algn="ctr"/>
            <a:r>
              <a:rPr lang="es-CO" sz="7200" dirty="0" smtClean="0"/>
              <a:t>microsoft.com/web</a:t>
            </a:r>
          </a:p>
          <a:p>
            <a:pPr algn="ctr"/>
            <a:r>
              <a:rPr lang="es-CO" sz="7200" dirty="0" smtClean="0"/>
              <a:t>/</a:t>
            </a:r>
            <a:r>
              <a:rPr lang="es-CO" sz="7200" b="1" dirty="0" err="1" smtClean="0"/>
              <a:t>webmatrix</a:t>
            </a:r>
            <a:endParaRPr lang="es-CO" sz="7200" b="1" dirty="0"/>
          </a:p>
        </p:txBody>
      </p:sp>
    </p:spTree>
    <p:extLst>
      <p:ext uri="{BB962C8B-B14F-4D97-AF65-F5344CB8AC3E}">
        <p14:creationId xmlns:p14="http://schemas.microsoft.com/office/powerpoint/2010/main" val="2787030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18440" y="228600"/>
            <a:ext cx="8620760" cy="6400800"/>
            <a:chOff x="218440" y="228600"/>
            <a:chExt cx="8620760" cy="6400800"/>
          </a:xfrm>
        </p:grpSpPr>
        <p:sp>
          <p:nvSpPr>
            <p:cNvPr id="4" name="Rounded Rectangle 3"/>
            <p:cNvSpPr/>
            <p:nvPr/>
          </p:nvSpPr>
          <p:spPr>
            <a:xfrm>
              <a:off x="228600" y="228600"/>
              <a:ext cx="8610600" cy="1752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dirty="0" smtClean="0"/>
                <a:t>Header</a:t>
              </a:r>
              <a:endParaRPr lang="es-CO" sz="4800" dirty="0"/>
            </a:p>
          </p:txBody>
        </p:sp>
        <p:sp>
          <p:nvSpPr>
            <p:cNvPr id="5" name="Rounded Rectangle 4"/>
            <p:cNvSpPr/>
            <p:nvPr/>
          </p:nvSpPr>
          <p:spPr>
            <a:xfrm>
              <a:off x="228600" y="5943600"/>
              <a:ext cx="86106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dirty="0" smtClean="0"/>
                <a:t>Footer</a:t>
              </a:r>
              <a:endParaRPr lang="es-CO" sz="4800" dirty="0"/>
            </a:p>
          </p:txBody>
        </p:sp>
        <p:sp>
          <p:nvSpPr>
            <p:cNvPr id="6" name="Rounded Rectangle 5"/>
            <p:cNvSpPr/>
            <p:nvPr/>
          </p:nvSpPr>
          <p:spPr>
            <a:xfrm>
              <a:off x="218440" y="2133600"/>
              <a:ext cx="6639560" cy="3657600"/>
            </a:xfrm>
            <a:prstGeom prst="roundRect">
              <a:avLst>
                <a:gd name="adj" fmla="val 777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dirty="0" smtClean="0"/>
                <a:t>Contend</a:t>
              </a:r>
              <a:endParaRPr lang="es-CO" sz="4800" dirty="0"/>
            </a:p>
          </p:txBody>
        </p:sp>
        <p:sp>
          <p:nvSpPr>
            <p:cNvPr id="7" name="Rounded Rectangle 6"/>
            <p:cNvSpPr/>
            <p:nvPr/>
          </p:nvSpPr>
          <p:spPr>
            <a:xfrm>
              <a:off x="7010400" y="2133600"/>
              <a:ext cx="1828800" cy="36576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smtClean="0"/>
                <a:t>Sidebar</a:t>
              </a:r>
              <a:endParaRPr lang="es-CO" sz="3600" dirty="0"/>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271588"/>
            <a:ext cx="847725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12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err="1" smtClean="0"/>
              <a:t>Learn</a:t>
            </a:r>
            <a:endParaRPr lang="es-CO" dirty="0"/>
          </a:p>
        </p:txBody>
      </p:sp>
      <p:sp>
        <p:nvSpPr>
          <p:cNvPr id="4" name="TextBox 3"/>
          <p:cNvSpPr txBox="1"/>
          <p:nvPr/>
        </p:nvSpPr>
        <p:spPr>
          <a:xfrm>
            <a:off x="1066800" y="0"/>
            <a:ext cx="8077200" cy="6858000"/>
          </a:xfrm>
          <a:prstGeom prst="rect">
            <a:avLst/>
          </a:prstGeom>
          <a:noFill/>
        </p:spPr>
        <p:txBody>
          <a:bodyPr wrap="square" rtlCol="0" anchor="ctr" anchorCtr="0">
            <a:noAutofit/>
          </a:bodyPr>
          <a:lstStyle/>
          <a:p>
            <a:pPr algn="ctr"/>
            <a:r>
              <a:rPr lang="es-CO" sz="7200" dirty="0" smtClean="0"/>
              <a:t>asp.net</a:t>
            </a:r>
          </a:p>
          <a:p>
            <a:pPr algn="ctr"/>
            <a:r>
              <a:rPr lang="es-CO" sz="7200" dirty="0" smtClean="0"/>
              <a:t>/</a:t>
            </a:r>
            <a:r>
              <a:rPr lang="es-CO" sz="7200" b="1" dirty="0" err="1" smtClean="0"/>
              <a:t>webmatrix</a:t>
            </a:r>
            <a:endParaRPr lang="es-CO" sz="7200" b="1" dirty="0"/>
          </a:p>
        </p:txBody>
      </p:sp>
    </p:spTree>
    <p:extLst>
      <p:ext uri="{BB962C8B-B14F-4D97-AF65-F5344CB8AC3E}">
        <p14:creationId xmlns:p14="http://schemas.microsoft.com/office/powerpoint/2010/main" val="4054453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emplate>
  <TotalTime>778</TotalTime>
  <Words>499</Words>
  <Application>Microsoft Office PowerPoint</Application>
  <PresentationFormat>On-screen Show (4:3)</PresentationFormat>
  <Paragraphs>83</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WebMatrix</vt:lpstr>
      <vt:lpstr>PowerPoint Presentation</vt:lpstr>
      <vt:lpstr>WebMatrix</vt:lpstr>
      <vt:lpstr>WebMatrix</vt:lpstr>
      <vt:lpstr>Chiquito pero….</vt:lpstr>
      <vt:lpstr>Código simple…</vt:lpstr>
      <vt:lpstr>Download</vt:lpstr>
      <vt:lpstr>PowerPoint Presentation</vt:lpstr>
      <vt:lpstr>Learn</vt:lpstr>
      <vt:lpstr>PowerPoint Presentation</vt:lpstr>
      <vt:lpstr>Otros Links</vt:lpstr>
      <vt:lpstr>write 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Microsoft(t) WebMatrix</dc:title>
  <dc:creator>Juan</dc:creator>
  <cp:lastModifiedBy>Juan Pablo Giraldo Giraldo</cp:lastModifiedBy>
  <cp:revision>75</cp:revision>
  <dcterms:created xsi:type="dcterms:W3CDTF">2006-08-16T00:00:00Z</dcterms:created>
  <dcterms:modified xsi:type="dcterms:W3CDTF">2010-11-07T21:45:57Z</dcterms:modified>
</cp:coreProperties>
</file>