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2" r:id="rId2"/>
    <p:sldMasterId id="2147483724" r:id="rId3"/>
    <p:sldMasterId id="2147483726" r:id="rId4"/>
    <p:sldMasterId id="2147483728" r:id="rId5"/>
  </p:sldMasterIdLst>
  <p:notesMasterIdLst>
    <p:notesMasterId r:id="rId24"/>
  </p:notesMasterIdLst>
  <p:handoutMasterIdLst>
    <p:handoutMasterId r:id="rId25"/>
  </p:handoutMasterIdLst>
  <p:sldIdLst>
    <p:sldId id="302" r:id="rId6"/>
    <p:sldId id="303" r:id="rId7"/>
    <p:sldId id="322" r:id="rId8"/>
    <p:sldId id="304" r:id="rId9"/>
    <p:sldId id="305" r:id="rId10"/>
    <p:sldId id="306" r:id="rId11"/>
    <p:sldId id="307" r:id="rId12"/>
    <p:sldId id="308" r:id="rId13"/>
    <p:sldId id="309" r:id="rId14"/>
    <p:sldId id="310" r:id="rId15"/>
    <p:sldId id="311" r:id="rId16"/>
    <p:sldId id="313" r:id="rId17"/>
    <p:sldId id="314" r:id="rId18"/>
    <p:sldId id="323" r:id="rId19"/>
    <p:sldId id="315" r:id="rId20"/>
    <p:sldId id="316" r:id="rId21"/>
    <p:sldId id="317" r:id="rId22"/>
    <p:sldId id="320" r:id="rId2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j" initials="mf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3FF"/>
    <a:srgbClr val="4DD7A2"/>
    <a:srgbClr val="70DAAA"/>
    <a:srgbClr val="4BBAFF"/>
    <a:srgbClr val="79C6FF"/>
    <a:srgbClr val="FFFFFF"/>
    <a:srgbClr val="000000"/>
    <a:srgbClr val="4D4D4D"/>
    <a:srgbClr val="FF5A3F"/>
    <a:srgbClr val="DA2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1" autoAdjust="0"/>
    <p:restoredTop sz="76529" autoAdjust="0"/>
  </p:normalViewPr>
  <p:slideViewPr>
    <p:cSldViewPr>
      <p:cViewPr>
        <p:scale>
          <a:sx n="60" d="100"/>
          <a:sy n="60" d="100"/>
        </p:scale>
        <p:origin x="-1542" y="-84"/>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2BB7D-0518-4C1A-B068-33A46F219D82}" type="doc">
      <dgm:prSet loTypeId="urn:microsoft.com/office/officeart/2008/layout/VerticalCurvedList" loCatId="list" qsTypeId="urn:microsoft.com/office/officeart/2005/8/quickstyle/3d2" qsCatId="3D" csTypeId="urn:microsoft.com/office/officeart/2005/8/colors/colorful4" csCatId="colorful"/>
      <dgm:spPr/>
      <dgm:t>
        <a:bodyPr/>
        <a:lstStyle/>
        <a:p>
          <a:endParaRPr lang="en-US"/>
        </a:p>
      </dgm:t>
    </dgm:pt>
    <dgm:pt modelId="{0E0F8A37-CD9F-4094-96E5-AB48AA870E0A}">
      <dgm:prSet/>
      <dgm:spPr/>
      <dgm:t>
        <a:bodyPr/>
        <a:lstStyle/>
        <a:p>
          <a:pPr rtl="0"/>
          <a:r>
            <a:rPr lang="en-US" smtClean="0">
              <a:solidFill>
                <a:schemeClr val="bg1"/>
              </a:solidFill>
              <a:effectLst>
                <a:outerShdw blurRad="38100" dist="38100" dir="2700000" algn="tl">
                  <a:srgbClr val="000000">
                    <a:alpha val="43137"/>
                  </a:srgbClr>
                </a:outerShdw>
              </a:effectLst>
            </a:rPr>
            <a:t>Beginner Developer Learning Center</a:t>
          </a:r>
          <a:endParaRPr lang="en-US">
            <a:solidFill>
              <a:schemeClr val="bg1"/>
            </a:solidFill>
            <a:effectLst>
              <a:outerShdw blurRad="38100" dist="38100" dir="2700000" algn="tl">
                <a:srgbClr val="000000">
                  <a:alpha val="43137"/>
                </a:srgbClr>
              </a:outerShdw>
            </a:effectLst>
          </a:endParaRPr>
        </a:p>
      </dgm:t>
    </dgm:pt>
    <dgm:pt modelId="{9D9A4120-1EB9-4FC2-BF7B-06E658518C87}" type="parTrans" cxnId="{53471FE8-FED1-4E9D-BBA1-6AB1049A496C}">
      <dgm:prSet/>
      <dgm:spPr/>
      <dgm:t>
        <a:bodyPr/>
        <a:lstStyle/>
        <a:p>
          <a:endParaRPr lang="en-US">
            <a:solidFill>
              <a:schemeClr val="bg1"/>
            </a:solidFill>
            <a:effectLst>
              <a:outerShdw blurRad="38100" dist="38100" dir="2700000" algn="tl">
                <a:srgbClr val="000000">
                  <a:alpha val="43137"/>
                </a:srgbClr>
              </a:outerShdw>
            </a:effectLst>
          </a:endParaRPr>
        </a:p>
      </dgm:t>
    </dgm:pt>
    <dgm:pt modelId="{5D107A34-4853-4F9B-8853-0891991C172E}" type="sibTrans" cxnId="{53471FE8-FED1-4E9D-BBA1-6AB1049A496C}">
      <dgm:prSet/>
      <dgm:spPr/>
      <dgm:t>
        <a:bodyPr/>
        <a:lstStyle/>
        <a:p>
          <a:endParaRPr lang="en-US">
            <a:solidFill>
              <a:schemeClr val="bg1"/>
            </a:solidFill>
            <a:effectLst>
              <a:outerShdw blurRad="38100" dist="38100" dir="2700000" algn="tl">
                <a:srgbClr val="000000">
                  <a:alpha val="43137"/>
                </a:srgbClr>
              </a:outerShdw>
            </a:effectLst>
          </a:endParaRPr>
        </a:p>
      </dgm:t>
    </dgm:pt>
    <dgm:pt modelId="{BA2EAD06-A60D-490A-8261-AE7FA0BC4345}">
      <dgm:prSet/>
      <dgm:spPr/>
      <dgm:t>
        <a:bodyPr/>
        <a:lstStyle/>
        <a:p>
          <a:pPr rtl="0"/>
          <a:r>
            <a:rPr lang="en-US" smtClean="0">
              <a:solidFill>
                <a:schemeClr val="bg1"/>
              </a:solidFill>
              <a:effectLst>
                <a:outerShdw blurRad="38100" dist="38100" dir="2700000" algn="tl">
                  <a:srgbClr val="000000">
                    <a:alpha val="43137"/>
                  </a:srgbClr>
                </a:outerShdw>
              </a:effectLst>
            </a:rPr>
            <a:t>http://msdn.microsoft.com/es-co/beginner/default.aspx   </a:t>
          </a:r>
          <a:endParaRPr lang="en-US">
            <a:solidFill>
              <a:schemeClr val="bg1"/>
            </a:solidFill>
            <a:effectLst>
              <a:outerShdw blurRad="38100" dist="38100" dir="2700000" algn="tl">
                <a:srgbClr val="000000">
                  <a:alpha val="43137"/>
                </a:srgbClr>
              </a:outerShdw>
            </a:effectLst>
          </a:endParaRPr>
        </a:p>
      </dgm:t>
    </dgm:pt>
    <dgm:pt modelId="{E81DAB36-0F1A-4820-9DE9-CBFC02DFA695}" type="parTrans" cxnId="{2C354194-1A83-453E-ABED-10DD4A4BBBA6}">
      <dgm:prSet/>
      <dgm:spPr/>
      <dgm:t>
        <a:bodyPr/>
        <a:lstStyle/>
        <a:p>
          <a:endParaRPr lang="en-US">
            <a:solidFill>
              <a:schemeClr val="bg1"/>
            </a:solidFill>
            <a:effectLst>
              <a:outerShdw blurRad="38100" dist="38100" dir="2700000" algn="tl">
                <a:srgbClr val="000000">
                  <a:alpha val="43137"/>
                </a:srgbClr>
              </a:outerShdw>
            </a:effectLst>
          </a:endParaRPr>
        </a:p>
      </dgm:t>
    </dgm:pt>
    <dgm:pt modelId="{D7B6B39D-EC04-47CD-9BE1-5772EF53134C}" type="sibTrans" cxnId="{2C354194-1A83-453E-ABED-10DD4A4BBBA6}">
      <dgm:prSet/>
      <dgm:spPr/>
      <dgm:t>
        <a:bodyPr/>
        <a:lstStyle/>
        <a:p>
          <a:endParaRPr lang="en-US">
            <a:solidFill>
              <a:schemeClr val="bg1"/>
            </a:solidFill>
            <a:effectLst>
              <a:outerShdw blurRad="38100" dist="38100" dir="2700000" algn="tl">
                <a:srgbClr val="000000">
                  <a:alpha val="43137"/>
                </a:srgbClr>
              </a:outerShdw>
            </a:effectLst>
          </a:endParaRPr>
        </a:p>
      </dgm:t>
    </dgm:pt>
    <dgm:pt modelId="{D3CB0522-8B9A-402A-AED6-B7674F7D301A}">
      <dgm:prSet/>
      <dgm:spPr/>
      <dgm:t>
        <a:bodyPr/>
        <a:lstStyle/>
        <a:p>
          <a:pPr rtl="0"/>
          <a:r>
            <a:rPr lang="en-US" smtClean="0">
              <a:solidFill>
                <a:schemeClr val="bg1"/>
              </a:solidFill>
              <a:effectLst>
                <a:outerShdw blurRad="38100" dist="38100" dir="2700000" algn="tl">
                  <a:srgbClr val="000000">
                    <a:alpha val="43137"/>
                  </a:srgbClr>
                </a:outerShdw>
              </a:effectLst>
            </a:rPr>
            <a:t>Microsoft IT Academy Student Pass Program </a:t>
          </a:r>
          <a:endParaRPr lang="en-US">
            <a:solidFill>
              <a:schemeClr val="bg1"/>
            </a:solidFill>
            <a:effectLst>
              <a:outerShdw blurRad="38100" dist="38100" dir="2700000" algn="tl">
                <a:srgbClr val="000000">
                  <a:alpha val="43137"/>
                </a:srgbClr>
              </a:outerShdw>
            </a:effectLst>
          </a:endParaRPr>
        </a:p>
      </dgm:t>
    </dgm:pt>
    <dgm:pt modelId="{78852244-8DF9-40FA-AAC3-FFD0DB639809}" type="parTrans" cxnId="{B0C1EC27-555E-4AC3-9E29-7D287F785B11}">
      <dgm:prSet/>
      <dgm:spPr/>
      <dgm:t>
        <a:bodyPr/>
        <a:lstStyle/>
        <a:p>
          <a:endParaRPr lang="en-US">
            <a:solidFill>
              <a:schemeClr val="bg1"/>
            </a:solidFill>
            <a:effectLst>
              <a:outerShdw blurRad="38100" dist="38100" dir="2700000" algn="tl">
                <a:srgbClr val="000000">
                  <a:alpha val="43137"/>
                </a:srgbClr>
              </a:outerShdw>
            </a:effectLst>
          </a:endParaRPr>
        </a:p>
      </dgm:t>
    </dgm:pt>
    <dgm:pt modelId="{0A377589-D11B-4A19-8746-D62759EA09C1}" type="sibTrans" cxnId="{B0C1EC27-555E-4AC3-9E29-7D287F785B11}">
      <dgm:prSet/>
      <dgm:spPr/>
      <dgm:t>
        <a:bodyPr/>
        <a:lstStyle/>
        <a:p>
          <a:endParaRPr lang="en-US">
            <a:solidFill>
              <a:schemeClr val="bg1"/>
            </a:solidFill>
            <a:effectLst>
              <a:outerShdw blurRad="38100" dist="38100" dir="2700000" algn="tl">
                <a:srgbClr val="000000">
                  <a:alpha val="43137"/>
                </a:srgbClr>
              </a:outerShdw>
            </a:effectLst>
          </a:endParaRPr>
        </a:p>
      </dgm:t>
    </dgm:pt>
    <dgm:pt modelId="{D0282403-D9E3-45DF-A554-185A4F3152CE}">
      <dgm:prSet/>
      <dgm:spPr/>
      <dgm:t>
        <a:bodyPr/>
        <a:lstStyle/>
        <a:p>
          <a:pPr rtl="0"/>
          <a:r>
            <a:rPr lang="en-US" smtClean="0">
              <a:solidFill>
                <a:schemeClr val="bg1"/>
              </a:solidFill>
              <a:effectLst>
                <a:outerShdw blurRad="38100" dist="38100" dir="2700000" algn="tl">
                  <a:srgbClr val="000000">
                    <a:alpha val="43137"/>
                  </a:srgbClr>
                </a:outerShdw>
              </a:effectLst>
            </a:rPr>
            <a:t>https://itastudentpass.microsoftelearning.com/  </a:t>
          </a:r>
          <a:endParaRPr lang="en-US">
            <a:solidFill>
              <a:schemeClr val="bg1"/>
            </a:solidFill>
            <a:effectLst>
              <a:outerShdw blurRad="38100" dist="38100" dir="2700000" algn="tl">
                <a:srgbClr val="000000">
                  <a:alpha val="43137"/>
                </a:srgbClr>
              </a:outerShdw>
            </a:effectLst>
          </a:endParaRPr>
        </a:p>
      </dgm:t>
    </dgm:pt>
    <dgm:pt modelId="{25B0AB4C-BD73-4F65-A724-22E490C7E0DF}" type="parTrans" cxnId="{177A13FD-B752-4E32-AD77-444484C3C76B}">
      <dgm:prSet/>
      <dgm:spPr/>
      <dgm:t>
        <a:bodyPr/>
        <a:lstStyle/>
        <a:p>
          <a:endParaRPr lang="en-US">
            <a:solidFill>
              <a:schemeClr val="bg1"/>
            </a:solidFill>
            <a:effectLst>
              <a:outerShdw blurRad="38100" dist="38100" dir="2700000" algn="tl">
                <a:srgbClr val="000000">
                  <a:alpha val="43137"/>
                </a:srgbClr>
              </a:outerShdw>
            </a:effectLst>
          </a:endParaRPr>
        </a:p>
      </dgm:t>
    </dgm:pt>
    <dgm:pt modelId="{AAD623ED-D585-490C-AC94-49DD6F277B7E}" type="sibTrans" cxnId="{177A13FD-B752-4E32-AD77-444484C3C76B}">
      <dgm:prSet/>
      <dgm:spPr/>
      <dgm:t>
        <a:bodyPr/>
        <a:lstStyle/>
        <a:p>
          <a:endParaRPr lang="en-US">
            <a:solidFill>
              <a:schemeClr val="bg1"/>
            </a:solidFill>
            <a:effectLst>
              <a:outerShdw blurRad="38100" dist="38100" dir="2700000" algn="tl">
                <a:srgbClr val="000000">
                  <a:alpha val="43137"/>
                </a:srgbClr>
              </a:outerShdw>
            </a:effectLst>
          </a:endParaRPr>
        </a:p>
      </dgm:t>
    </dgm:pt>
    <dgm:pt modelId="{2287B020-33CD-4569-8AE9-3737C2E440D9}">
      <dgm:prSet/>
      <dgm:spPr/>
      <dgm:t>
        <a:bodyPr/>
        <a:lstStyle/>
        <a:p>
          <a:pPr rtl="0"/>
          <a:r>
            <a:rPr lang="en-US" smtClean="0">
              <a:solidFill>
                <a:schemeClr val="bg1"/>
              </a:solidFill>
              <a:effectLst>
                <a:outerShdw blurRad="38100" dist="38100" dir="2700000" algn="tl">
                  <a:srgbClr val="000000">
                    <a:alpha val="43137"/>
                  </a:srgbClr>
                </a:outerShdw>
              </a:effectLst>
            </a:rPr>
            <a:t>Codeplex</a:t>
          </a:r>
          <a:endParaRPr lang="en-US">
            <a:solidFill>
              <a:schemeClr val="bg1"/>
            </a:solidFill>
            <a:effectLst>
              <a:outerShdw blurRad="38100" dist="38100" dir="2700000" algn="tl">
                <a:srgbClr val="000000">
                  <a:alpha val="43137"/>
                </a:srgbClr>
              </a:outerShdw>
            </a:effectLst>
          </a:endParaRPr>
        </a:p>
      </dgm:t>
    </dgm:pt>
    <dgm:pt modelId="{7CACB240-0BF4-447C-8130-D63A8CD47CC7}" type="parTrans" cxnId="{CFADF708-73E4-473E-AA0C-BE44C4719658}">
      <dgm:prSet/>
      <dgm:spPr/>
      <dgm:t>
        <a:bodyPr/>
        <a:lstStyle/>
        <a:p>
          <a:endParaRPr lang="en-US">
            <a:solidFill>
              <a:schemeClr val="bg1"/>
            </a:solidFill>
            <a:effectLst>
              <a:outerShdw blurRad="38100" dist="38100" dir="2700000" algn="tl">
                <a:srgbClr val="000000">
                  <a:alpha val="43137"/>
                </a:srgbClr>
              </a:outerShdw>
            </a:effectLst>
          </a:endParaRPr>
        </a:p>
      </dgm:t>
    </dgm:pt>
    <dgm:pt modelId="{C5007684-1F64-42C5-B57F-54D96F45AE14}" type="sibTrans" cxnId="{CFADF708-73E4-473E-AA0C-BE44C4719658}">
      <dgm:prSet/>
      <dgm:spPr/>
      <dgm:t>
        <a:bodyPr/>
        <a:lstStyle/>
        <a:p>
          <a:endParaRPr lang="en-US">
            <a:solidFill>
              <a:schemeClr val="bg1"/>
            </a:solidFill>
            <a:effectLst>
              <a:outerShdw blurRad="38100" dist="38100" dir="2700000" algn="tl">
                <a:srgbClr val="000000">
                  <a:alpha val="43137"/>
                </a:srgbClr>
              </a:outerShdw>
            </a:effectLst>
          </a:endParaRPr>
        </a:p>
      </dgm:t>
    </dgm:pt>
    <dgm:pt modelId="{5968527D-6D57-4DB0-B3EC-582DEA28ED5D}">
      <dgm:prSet/>
      <dgm:spPr/>
      <dgm:t>
        <a:bodyPr/>
        <a:lstStyle/>
        <a:p>
          <a:pPr rtl="0"/>
          <a:r>
            <a:rPr lang="en-US" smtClean="0">
              <a:solidFill>
                <a:schemeClr val="bg1"/>
              </a:solidFill>
              <a:effectLst>
                <a:outerShdw blurRad="38100" dist="38100" dir="2700000" algn="tl">
                  <a:srgbClr val="000000">
                    <a:alpha val="43137"/>
                  </a:srgbClr>
                </a:outerShdw>
              </a:effectLst>
            </a:rPr>
            <a:t>www.codeplex.com </a:t>
          </a:r>
          <a:endParaRPr lang="en-US">
            <a:solidFill>
              <a:schemeClr val="bg1"/>
            </a:solidFill>
            <a:effectLst>
              <a:outerShdw blurRad="38100" dist="38100" dir="2700000" algn="tl">
                <a:srgbClr val="000000">
                  <a:alpha val="43137"/>
                </a:srgbClr>
              </a:outerShdw>
            </a:effectLst>
          </a:endParaRPr>
        </a:p>
      </dgm:t>
    </dgm:pt>
    <dgm:pt modelId="{5DB9EEA4-8208-427D-A292-79A3BEF01EEC}" type="parTrans" cxnId="{EC15B4B6-1A4C-4C11-BE88-6D44D92CB8AC}">
      <dgm:prSet/>
      <dgm:spPr/>
      <dgm:t>
        <a:bodyPr/>
        <a:lstStyle/>
        <a:p>
          <a:endParaRPr lang="en-US">
            <a:solidFill>
              <a:schemeClr val="bg1"/>
            </a:solidFill>
            <a:effectLst>
              <a:outerShdw blurRad="38100" dist="38100" dir="2700000" algn="tl">
                <a:srgbClr val="000000">
                  <a:alpha val="43137"/>
                </a:srgbClr>
              </a:outerShdw>
            </a:effectLst>
          </a:endParaRPr>
        </a:p>
      </dgm:t>
    </dgm:pt>
    <dgm:pt modelId="{08B22948-7901-47E1-907B-D27EC72BB90B}" type="sibTrans" cxnId="{EC15B4B6-1A4C-4C11-BE88-6D44D92CB8AC}">
      <dgm:prSet/>
      <dgm:spPr/>
      <dgm:t>
        <a:bodyPr/>
        <a:lstStyle/>
        <a:p>
          <a:endParaRPr lang="en-US">
            <a:solidFill>
              <a:schemeClr val="bg1"/>
            </a:solidFill>
            <a:effectLst>
              <a:outerShdw blurRad="38100" dist="38100" dir="2700000" algn="tl">
                <a:srgbClr val="000000">
                  <a:alpha val="43137"/>
                </a:srgbClr>
              </a:outerShdw>
            </a:effectLst>
          </a:endParaRPr>
        </a:p>
      </dgm:t>
    </dgm:pt>
    <dgm:pt modelId="{376B7D28-1438-43FE-8A82-A5F08A4F10C1}">
      <dgm:prSet/>
      <dgm:spPr/>
      <dgm:t>
        <a:bodyPr/>
        <a:lstStyle/>
        <a:p>
          <a:pPr rtl="0"/>
          <a:r>
            <a:rPr lang="en-US" smtClean="0">
              <a:solidFill>
                <a:schemeClr val="bg1"/>
              </a:solidFill>
              <a:effectLst>
                <a:outerShdw blurRad="38100" dist="38100" dir="2700000" algn="tl">
                  <a:srgbClr val="000000">
                    <a:alpha val="43137"/>
                  </a:srgbClr>
                </a:outerShdw>
              </a:effectLst>
            </a:rPr>
            <a:t>Channel 8</a:t>
          </a:r>
          <a:endParaRPr lang="en-US">
            <a:solidFill>
              <a:schemeClr val="bg1"/>
            </a:solidFill>
            <a:effectLst>
              <a:outerShdw blurRad="38100" dist="38100" dir="2700000" algn="tl">
                <a:srgbClr val="000000">
                  <a:alpha val="43137"/>
                </a:srgbClr>
              </a:outerShdw>
            </a:effectLst>
          </a:endParaRPr>
        </a:p>
      </dgm:t>
    </dgm:pt>
    <dgm:pt modelId="{B02A1524-3F5B-4712-9515-AC12C2AC49AE}" type="parTrans" cxnId="{A26A7DD7-EFD5-4509-807B-788136BDA531}">
      <dgm:prSet/>
      <dgm:spPr/>
      <dgm:t>
        <a:bodyPr/>
        <a:lstStyle/>
        <a:p>
          <a:endParaRPr lang="en-US">
            <a:solidFill>
              <a:schemeClr val="bg1"/>
            </a:solidFill>
            <a:effectLst>
              <a:outerShdw blurRad="38100" dist="38100" dir="2700000" algn="tl">
                <a:srgbClr val="000000">
                  <a:alpha val="43137"/>
                </a:srgbClr>
              </a:outerShdw>
            </a:effectLst>
          </a:endParaRPr>
        </a:p>
      </dgm:t>
    </dgm:pt>
    <dgm:pt modelId="{4276731C-7B98-4190-8E3D-7B563672E5E0}" type="sibTrans" cxnId="{A26A7DD7-EFD5-4509-807B-788136BDA531}">
      <dgm:prSet/>
      <dgm:spPr/>
      <dgm:t>
        <a:bodyPr/>
        <a:lstStyle/>
        <a:p>
          <a:endParaRPr lang="en-US">
            <a:solidFill>
              <a:schemeClr val="bg1"/>
            </a:solidFill>
            <a:effectLst>
              <a:outerShdw blurRad="38100" dist="38100" dir="2700000" algn="tl">
                <a:srgbClr val="000000">
                  <a:alpha val="43137"/>
                </a:srgbClr>
              </a:outerShdw>
            </a:effectLst>
          </a:endParaRPr>
        </a:p>
      </dgm:t>
    </dgm:pt>
    <dgm:pt modelId="{775806BB-6FFC-4CF5-A3E8-CE4919043DEE}">
      <dgm:prSet/>
      <dgm:spPr/>
      <dgm:t>
        <a:bodyPr/>
        <a:lstStyle/>
        <a:p>
          <a:pPr rtl="0"/>
          <a:r>
            <a:rPr lang="en-US" smtClean="0">
              <a:solidFill>
                <a:schemeClr val="bg1"/>
              </a:solidFill>
              <a:effectLst>
                <a:outerShdw blurRad="38100" dist="38100" dir="2700000" algn="tl">
                  <a:srgbClr val="000000">
                    <a:alpha val="43137"/>
                  </a:srgbClr>
                </a:outerShdw>
              </a:effectLst>
            </a:rPr>
            <a:t>http://channel8.msdn.com </a:t>
          </a:r>
          <a:endParaRPr lang="en-US">
            <a:solidFill>
              <a:schemeClr val="bg1"/>
            </a:solidFill>
            <a:effectLst>
              <a:outerShdw blurRad="38100" dist="38100" dir="2700000" algn="tl">
                <a:srgbClr val="000000">
                  <a:alpha val="43137"/>
                </a:srgbClr>
              </a:outerShdw>
            </a:effectLst>
          </a:endParaRPr>
        </a:p>
      </dgm:t>
    </dgm:pt>
    <dgm:pt modelId="{C62DEE4B-9C5D-4668-BEDB-F2D4AFC5659F}" type="parTrans" cxnId="{B4904F56-B259-4E5E-9982-0914566C7D29}">
      <dgm:prSet/>
      <dgm:spPr/>
      <dgm:t>
        <a:bodyPr/>
        <a:lstStyle/>
        <a:p>
          <a:endParaRPr lang="en-US">
            <a:solidFill>
              <a:schemeClr val="bg1"/>
            </a:solidFill>
            <a:effectLst>
              <a:outerShdw blurRad="38100" dist="38100" dir="2700000" algn="tl">
                <a:srgbClr val="000000">
                  <a:alpha val="43137"/>
                </a:srgbClr>
              </a:outerShdw>
            </a:effectLst>
          </a:endParaRPr>
        </a:p>
      </dgm:t>
    </dgm:pt>
    <dgm:pt modelId="{4F3CD8F4-EA85-4E3D-A027-E7BEC73561EC}" type="sibTrans" cxnId="{B4904F56-B259-4E5E-9982-0914566C7D29}">
      <dgm:prSet/>
      <dgm:spPr/>
      <dgm:t>
        <a:bodyPr/>
        <a:lstStyle/>
        <a:p>
          <a:endParaRPr lang="en-US">
            <a:solidFill>
              <a:schemeClr val="bg1"/>
            </a:solidFill>
            <a:effectLst>
              <a:outerShdw blurRad="38100" dist="38100" dir="2700000" algn="tl">
                <a:srgbClr val="000000">
                  <a:alpha val="43137"/>
                </a:srgbClr>
              </a:outerShdw>
            </a:effectLst>
          </a:endParaRPr>
        </a:p>
      </dgm:t>
    </dgm:pt>
    <dgm:pt modelId="{C799193F-8A3F-4EF9-A02C-90A78231671C}" type="pres">
      <dgm:prSet presAssocID="{0062BB7D-0518-4C1A-B068-33A46F219D82}" presName="Name0" presStyleCnt="0">
        <dgm:presLayoutVars>
          <dgm:chMax val="7"/>
          <dgm:chPref val="7"/>
          <dgm:dir/>
        </dgm:presLayoutVars>
      </dgm:prSet>
      <dgm:spPr/>
      <dgm:t>
        <a:bodyPr/>
        <a:lstStyle/>
        <a:p>
          <a:endParaRPr lang="en-US"/>
        </a:p>
      </dgm:t>
    </dgm:pt>
    <dgm:pt modelId="{C5A113AA-76AB-49D6-980A-6CB86C3CEF4C}" type="pres">
      <dgm:prSet presAssocID="{0062BB7D-0518-4C1A-B068-33A46F219D82}" presName="Name1" presStyleCnt="0"/>
      <dgm:spPr/>
    </dgm:pt>
    <dgm:pt modelId="{9D96DFDD-99EE-4367-A5E1-97F2405ACB9A}" type="pres">
      <dgm:prSet presAssocID="{0062BB7D-0518-4C1A-B068-33A46F219D82}" presName="cycle" presStyleCnt="0"/>
      <dgm:spPr/>
    </dgm:pt>
    <dgm:pt modelId="{D56D13F2-5B70-4367-991A-86331CED64B6}" type="pres">
      <dgm:prSet presAssocID="{0062BB7D-0518-4C1A-B068-33A46F219D82}" presName="srcNode" presStyleLbl="node1" presStyleIdx="0" presStyleCnt="4"/>
      <dgm:spPr/>
    </dgm:pt>
    <dgm:pt modelId="{507C5610-939A-49B4-B727-968307354E2B}" type="pres">
      <dgm:prSet presAssocID="{0062BB7D-0518-4C1A-B068-33A46F219D82}" presName="conn" presStyleLbl="parChTrans1D2" presStyleIdx="0" presStyleCnt="1"/>
      <dgm:spPr/>
      <dgm:t>
        <a:bodyPr/>
        <a:lstStyle/>
        <a:p>
          <a:endParaRPr lang="en-US"/>
        </a:p>
      </dgm:t>
    </dgm:pt>
    <dgm:pt modelId="{DBEDFA1D-1258-42D1-9239-144E914A8B00}" type="pres">
      <dgm:prSet presAssocID="{0062BB7D-0518-4C1A-B068-33A46F219D82}" presName="extraNode" presStyleLbl="node1" presStyleIdx="0" presStyleCnt="4"/>
      <dgm:spPr/>
    </dgm:pt>
    <dgm:pt modelId="{566FEFF3-D354-4917-AF2E-28E487FE5EC3}" type="pres">
      <dgm:prSet presAssocID="{0062BB7D-0518-4C1A-B068-33A46F219D82}" presName="dstNode" presStyleLbl="node1" presStyleIdx="0" presStyleCnt="4"/>
      <dgm:spPr/>
    </dgm:pt>
    <dgm:pt modelId="{BAD946C0-3D76-4FF8-83F4-E1F86126B45D}" type="pres">
      <dgm:prSet presAssocID="{0E0F8A37-CD9F-4094-96E5-AB48AA870E0A}" presName="text_1" presStyleLbl="node1" presStyleIdx="0" presStyleCnt="4">
        <dgm:presLayoutVars>
          <dgm:bulletEnabled val="1"/>
        </dgm:presLayoutVars>
      </dgm:prSet>
      <dgm:spPr/>
      <dgm:t>
        <a:bodyPr/>
        <a:lstStyle/>
        <a:p>
          <a:endParaRPr lang="en-US"/>
        </a:p>
      </dgm:t>
    </dgm:pt>
    <dgm:pt modelId="{956E6158-373B-4663-A7BC-B6DD985CA7FC}" type="pres">
      <dgm:prSet presAssocID="{0E0F8A37-CD9F-4094-96E5-AB48AA870E0A}" presName="accent_1" presStyleCnt="0"/>
      <dgm:spPr/>
    </dgm:pt>
    <dgm:pt modelId="{50B94087-72B2-4DC6-8EFD-D08B873E41B5}" type="pres">
      <dgm:prSet presAssocID="{0E0F8A37-CD9F-4094-96E5-AB48AA870E0A}" presName="accentRepeatNode" presStyleLbl="solidFgAcc1" presStyleIdx="0" presStyleCnt="4"/>
      <dgm:spPr/>
    </dgm:pt>
    <dgm:pt modelId="{96E7F91E-AFF3-4BB3-AB2A-983919801E2D}" type="pres">
      <dgm:prSet presAssocID="{D3CB0522-8B9A-402A-AED6-B7674F7D301A}" presName="text_2" presStyleLbl="node1" presStyleIdx="1" presStyleCnt="4">
        <dgm:presLayoutVars>
          <dgm:bulletEnabled val="1"/>
        </dgm:presLayoutVars>
      </dgm:prSet>
      <dgm:spPr/>
      <dgm:t>
        <a:bodyPr/>
        <a:lstStyle/>
        <a:p>
          <a:endParaRPr lang="en-US"/>
        </a:p>
      </dgm:t>
    </dgm:pt>
    <dgm:pt modelId="{FA3D62B0-F648-4A03-8C3A-23CD8F60E376}" type="pres">
      <dgm:prSet presAssocID="{D3CB0522-8B9A-402A-AED6-B7674F7D301A}" presName="accent_2" presStyleCnt="0"/>
      <dgm:spPr/>
    </dgm:pt>
    <dgm:pt modelId="{65E12244-204B-4A63-8A57-B9424192930D}" type="pres">
      <dgm:prSet presAssocID="{D3CB0522-8B9A-402A-AED6-B7674F7D301A}" presName="accentRepeatNode" presStyleLbl="solidFgAcc1" presStyleIdx="1" presStyleCnt="4"/>
      <dgm:spPr/>
    </dgm:pt>
    <dgm:pt modelId="{E943671B-7A14-4DAF-9A0B-C247D33C2F09}" type="pres">
      <dgm:prSet presAssocID="{2287B020-33CD-4569-8AE9-3737C2E440D9}" presName="text_3" presStyleLbl="node1" presStyleIdx="2" presStyleCnt="4">
        <dgm:presLayoutVars>
          <dgm:bulletEnabled val="1"/>
        </dgm:presLayoutVars>
      </dgm:prSet>
      <dgm:spPr/>
      <dgm:t>
        <a:bodyPr/>
        <a:lstStyle/>
        <a:p>
          <a:endParaRPr lang="en-US"/>
        </a:p>
      </dgm:t>
    </dgm:pt>
    <dgm:pt modelId="{F94229C6-47C3-4768-BEA3-9EB0A698FDCD}" type="pres">
      <dgm:prSet presAssocID="{2287B020-33CD-4569-8AE9-3737C2E440D9}" presName="accent_3" presStyleCnt="0"/>
      <dgm:spPr/>
    </dgm:pt>
    <dgm:pt modelId="{33528CC2-A90B-4CDC-BB01-1A97310E3478}" type="pres">
      <dgm:prSet presAssocID="{2287B020-33CD-4569-8AE9-3737C2E440D9}" presName="accentRepeatNode" presStyleLbl="solidFgAcc1" presStyleIdx="2" presStyleCnt="4"/>
      <dgm:spPr/>
    </dgm:pt>
    <dgm:pt modelId="{9ED85340-02DC-4597-B086-195DC86B44F0}" type="pres">
      <dgm:prSet presAssocID="{376B7D28-1438-43FE-8A82-A5F08A4F10C1}" presName="text_4" presStyleLbl="node1" presStyleIdx="3" presStyleCnt="4">
        <dgm:presLayoutVars>
          <dgm:bulletEnabled val="1"/>
        </dgm:presLayoutVars>
      </dgm:prSet>
      <dgm:spPr/>
      <dgm:t>
        <a:bodyPr/>
        <a:lstStyle/>
        <a:p>
          <a:endParaRPr lang="en-US"/>
        </a:p>
      </dgm:t>
    </dgm:pt>
    <dgm:pt modelId="{3F2DF3D0-B440-4160-BE98-B7AE2BA416DB}" type="pres">
      <dgm:prSet presAssocID="{376B7D28-1438-43FE-8A82-A5F08A4F10C1}" presName="accent_4" presStyleCnt="0"/>
      <dgm:spPr/>
    </dgm:pt>
    <dgm:pt modelId="{0E242D0B-859C-4B8D-9F75-F2D6049AAB93}" type="pres">
      <dgm:prSet presAssocID="{376B7D28-1438-43FE-8A82-A5F08A4F10C1}" presName="accentRepeatNode" presStyleLbl="solidFgAcc1" presStyleIdx="3" presStyleCnt="4"/>
      <dgm:spPr/>
    </dgm:pt>
  </dgm:ptLst>
  <dgm:cxnLst>
    <dgm:cxn modelId="{177A13FD-B752-4E32-AD77-444484C3C76B}" srcId="{D3CB0522-8B9A-402A-AED6-B7674F7D301A}" destId="{D0282403-D9E3-45DF-A554-185A4F3152CE}" srcOrd="0" destOrd="0" parTransId="{25B0AB4C-BD73-4F65-A724-22E490C7E0DF}" sibTransId="{AAD623ED-D585-490C-AC94-49DD6F277B7E}"/>
    <dgm:cxn modelId="{53471FE8-FED1-4E9D-BBA1-6AB1049A496C}" srcId="{0062BB7D-0518-4C1A-B068-33A46F219D82}" destId="{0E0F8A37-CD9F-4094-96E5-AB48AA870E0A}" srcOrd="0" destOrd="0" parTransId="{9D9A4120-1EB9-4FC2-BF7B-06E658518C87}" sibTransId="{5D107A34-4853-4F9B-8853-0891991C172E}"/>
    <dgm:cxn modelId="{B0C1EC27-555E-4AC3-9E29-7D287F785B11}" srcId="{0062BB7D-0518-4C1A-B068-33A46F219D82}" destId="{D3CB0522-8B9A-402A-AED6-B7674F7D301A}" srcOrd="1" destOrd="0" parTransId="{78852244-8DF9-40FA-AAC3-FFD0DB639809}" sibTransId="{0A377589-D11B-4A19-8746-D62759EA09C1}"/>
    <dgm:cxn modelId="{F55E8C6C-3CC2-42C4-83AE-B787ADD3FA79}" type="presOf" srcId="{0E0F8A37-CD9F-4094-96E5-AB48AA870E0A}" destId="{BAD946C0-3D76-4FF8-83F4-E1F86126B45D}" srcOrd="0" destOrd="0" presId="urn:microsoft.com/office/officeart/2008/layout/VerticalCurvedList"/>
    <dgm:cxn modelId="{2C354194-1A83-453E-ABED-10DD4A4BBBA6}" srcId="{0E0F8A37-CD9F-4094-96E5-AB48AA870E0A}" destId="{BA2EAD06-A60D-490A-8261-AE7FA0BC4345}" srcOrd="0" destOrd="0" parTransId="{E81DAB36-0F1A-4820-9DE9-CBFC02DFA695}" sibTransId="{D7B6B39D-EC04-47CD-9BE1-5772EF53134C}"/>
    <dgm:cxn modelId="{4A9BB47C-3145-4281-B7E5-F21AC24BC7DD}" type="presOf" srcId="{5968527D-6D57-4DB0-B3EC-582DEA28ED5D}" destId="{E943671B-7A14-4DAF-9A0B-C247D33C2F09}" srcOrd="0" destOrd="1" presId="urn:microsoft.com/office/officeart/2008/layout/VerticalCurvedList"/>
    <dgm:cxn modelId="{B4904F56-B259-4E5E-9982-0914566C7D29}" srcId="{376B7D28-1438-43FE-8A82-A5F08A4F10C1}" destId="{775806BB-6FFC-4CF5-A3E8-CE4919043DEE}" srcOrd="0" destOrd="0" parTransId="{C62DEE4B-9C5D-4668-BEDB-F2D4AFC5659F}" sibTransId="{4F3CD8F4-EA85-4E3D-A027-E7BEC73561EC}"/>
    <dgm:cxn modelId="{CFADF708-73E4-473E-AA0C-BE44C4719658}" srcId="{0062BB7D-0518-4C1A-B068-33A46F219D82}" destId="{2287B020-33CD-4569-8AE9-3737C2E440D9}" srcOrd="2" destOrd="0" parTransId="{7CACB240-0BF4-447C-8130-D63A8CD47CC7}" sibTransId="{C5007684-1F64-42C5-B57F-54D96F45AE14}"/>
    <dgm:cxn modelId="{7B35512C-6B92-485B-99F9-4A812B207F00}" type="presOf" srcId="{D0282403-D9E3-45DF-A554-185A4F3152CE}" destId="{96E7F91E-AFF3-4BB3-AB2A-983919801E2D}" srcOrd="0" destOrd="1" presId="urn:microsoft.com/office/officeart/2008/layout/VerticalCurvedList"/>
    <dgm:cxn modelId="{526A98CE-780C-4209-BECE-431928BAAA43}" type="presOf" srcId="{376B7D28-1438-43FE-8A82-A5F08A4F10C1}" destId="{9ED85340-02DC-4597-B086-195DC86B44F0}" srcOrd="0" destOrd="0" presId="urn:microsoft.com/office/officeart/2008/layout/VerticalCurvedList"/>
    <dgm:cxn modelId="{B83435B6-8CE3-432B-839F-1FC881CB6B57}" type="presOf" srcId="{0062BB7D-0518-4C1A-B068-33A46F219D82}" destId="{C799193F-8A3F-4EF9-A02C-90A78231671C}" srcOrd="0" destOrd="0" presId="urn:microsoft.com/office/officeart/2008/layout/VerticalCurvedList"/>
    <dgm:cxn modelId="{4C87CD98-AEA2-420C-97BC-3FDA5EA7F877}" type="presOf" srcId="{D3CB0522-8B9A-402A-AED6-B7674F7D301A}" destId="{96E7F91E-AFF3-4BB3-AB2A-983919801E2D}" srcOrd="0" destOrd="0" presId="urn:microsoft.com/office/officeart/2008/layout/VerticalCurvedList"/>
    <dgm:cxn modelId="{A414132A-8D53-4DE8-8C12-9094ADBCE764}" type="presOf" srcId="{D7B6B39D-EC04-47CD-9BE1-5772EF53134C}" destId="{507C5610-939A-49B4-B727-968307354E2B}" srcOrd="0" destOrd="0" presId="urn:microsoft.com/office/officeart/2008/layout/VerticalCurvedList"/>
    <dgm:cxn modelId="{B5A71C07-F934-475D-9388-A089235CBA94}" type="presOf" srcId="{BA2EAD06-A60D-490A-8261-AE7FA0BC4345}" destId="{BAD946C0-3D76-4FF8-83F4-E1F86126B45D}" srcOrd="0" destOrd="1" presId="urn:microsoft.com/office/officeart/2008/layout/VerticalCurvedList"/>
    <dgm:cxn modelId="{4DD43CDF-1BAF-4958-8C59-CCC7E7710083}" type="presOf" srcId="{775806BB-6FFC-4CF5-A3E8-CE4919043DEE}" destId="{9ED85340-02DC-4597-B086-195DC86B44F0}" srcOrd="0" destOrd="1" presId="urn:microsoft.com/office/officeart/2008/layout/VerticalCurvedList"/>
    <dgm:cxn modelId="{8B7707D5-8B2F-452F-ADB2-232066ACDF47}" type="presOf" srcId="{2287B020-33CD-4569-8AE9-3737C2E440D9}" destId="{E943671B-7A14-4DAF-9A0B-C247D33C2F09}" srcOrd="0" destOrd="0" presId="urn:microsoft.com/office/officeart/2008/layout/VerticalCurvedList"/>
    <dgm:cxn modelId="{EC15B4B6-1A4C-4C11-BE88-6D44D92CB8AC}" srcId="{2287B020-33CD-4569-8AE9-3737C2E440D9}" destId="{5968527D-6D57-4DB0-B3EC-582DEA28ED5D}" srcOrd="0" destOrd="0" parTransId="{5DB9EEA4-8208-427D-A292-79A3BEF01EEC}" sibTransId="{08B22948-7901-47E1-907B-D27EC72BB90B}"/>
    <dgm:cxn modelId="{A26A7DD7-EFD5-4509-807B-788136BDA531}" srcId="{0062BB7D-0518-4C1A-B068-33A46F219D82}" destId="{376B7D28-1438-43FE-8A82-A5F08A4F10C1}" srcOrd="3" destOrd="0" parTransId="{B02A1524-3F5B-4712-9515-AC12C2AC49AE}" sibTransId="{4276731C-7B98-4190-8E3D-7B563672E5E0}"/>
    <dgm:cxn modelId="{7404F317-36DC-4F90-AB97-250F64805B0B}" type="presParOf" srcId="{C799193F-8A3F-4EF9-A02C-90A78231671C}" destId="{C5A113AA-76AB-49D6-980A-6CB86C3CEF4C}" srcOrd="0" destOrd="0" presId="urn:microsoft.com/office/officeart/2008/layout/VerticalCurvedList"/>
    <dgm:cxn modelId="{517F32AC-3DDF-41E3-B2C4-6ADF9F69AC71}" type="presParOf" srcId="{C5A113AA-76AB-49D6-980A-6CB86C3CEF4C}" destId="{9D96DFDD-99EE-4367-A5E1-97F2405ACB9A}" srcOrd="0" destOrd="0" presId="urn:microsoft.com/office/officeart/2008/layout/VerticalCurvedList"/>
    <dgm:cxn modelId="{F13F2D14-714C-45C2-9421-E6B225B136BB}" type="presParOf" srcId="{9D96DFDD-99EE-4367-A5E1-97F2405ACB9A}" destId="{D56D13F2-5B70-4367-991A-86331CED64B6}" srcOrd="0" destOrd="0" presId="urn:microsoft.com/office/officeart/2008/layout/VerticalCurvedList"/>
    <dgm:cxn modelId="{0B18CEBB-622D-4F38-B4C8-5A2114927AFE}" type="presParOf" srcId="{9D96DFDD-99EE-4367-A5E1-97F2405ACB9A}" destId="{507C5610-939A-49B4-B727-968307354E2B}" srcOrd="1" destOrd="0" presId="urn:microsoft.com/office/officeart/2008/layout/VerticalCurvedList"/>
    <dgm:cxn modelId="{A928F1EF-7CBE-495C-832F-08D93149EA1C}" type="presParOf" srcId="{9D96DFDD-99EE-4367-A5E1-97F2405ACB9A}" destId="{DBEDFA1D-1258-42D1-9239-144E914A8B00}" srcOrd="2" destOrd="0" presId="urn:microsoft.com/office/officeart/2008/layout/VerticalCurvedList"/>
    <dgm:cxn modelId="{D196AC4A-3304-4D8F-9713-F7160A5D9F76}" type="presParOf" srcId="{9D96DFDD-99EE-4367-A5E1-97F2405ACB9A}" destId="{566FEFF3-D354-4917-AF2E-28E487FE5EC3}" srcOrd="3" destOrd="0" presId="urn:microsoft.com/office/officeart/2008/layout/VerticalCurvedList"/>
    <dgm:cxn modelId="{FB62FB6B-019A-444C-97A2-C38CD5C907AB}" type="presParOf" srcId="{C5A113AA-76AB-49D6-980A-6CB86C3CEF4C}" destId="{BAD946C0-3D76-4FF8-83F4-E1F86126B45D}" srcOrd="1" destOrd="0" presId="urn:microsoft.com/office/officeart/2008/layout/VerticalCurvedList"/>
    <dgm:cxn modelId="{13EA0482-E743-41B6-A073-0867F02C3196}" type="presParOf" srcId="{C5A113AA-76AB-49D6-980A-6CB86C3CEF4C}" destId="{956E6158-373B-4663-A7BC-B6DD985CA7FC}" srcOrd="2" destOrd="0" presId="urn:microsoft.com/office/officeart/2008/layout/VerticalCurvedList"/>
    <dgm:cxn modelId="{CE2B2BF3-D3D7-429C-9364-C2F0CFECF34D}" type="presParOf" srcId="{956E6158-373B-4663-A7BC-B6DD985CA7FC}" destId="{50B94087-72B2-4DC6-8EFD-D08B873E41B5}" srcOrd="0" destOrd="0" presId="urn:microsoft.com/office/officeart/2008/layout/VerticalCurvedList"/>
    <dgm:cxn modelId="{5933E414-9FAF-40FB-8307-CBDBD75D66BF}" type="presParOf" srcId="{C5A113AA-76AB-49D6-980A-6CB86C3CEF4C}" destId="{96E7F91E-AFF3-4BB3-AB2A-983919801E2D}" srcOrd="3" destOrd="0" presId="urn:microsoft.com/office/officeart/2008/layout/VerticalCurvedList"/>
    <dgm:cxn modelId="{2D10E707-7FE4-4E28-B38F-7B4BAD512FC9}" type="presParOf" srcId="{C5A113AA-76AB-49D6-980A-6CB86C3CEF4C}" destId="{FA3D62B0-F648-4A03-8C3A-23CD8F60E376}" srcOrd="4" destOrd="0" presId="urn:microsoft.com/office/officeart/2008/layout/VerticalCurvedList"/>
    <dgm:cxn modelId="{F8BE0A62-8880-4C4F-A939-92076868B94A}" type="presParOf" srcId="{FA3D62B0-F648-4A03-8C3A-23CD8F60E376}" destId="{65E12244-204B-4A63-8A57-B9424192930D}" srcOrd="0" destOrd="0" presId="urn:microsoft.com/office/officeart/2008/layout/VerticalCurvedList"/>
    <dgm:cxn modelId="{64293717-92CD-4872-8B07-B8383AB54E58}" type="presParOf" srcId="{C5A113AA-76AB-49D6-980A-6CB86C3CEF4C}" destId="{E943671B-7A14-4DAF-9A0B-C247D33C2F09}" srcOrd="5" destOrd="0" presId="urn:microsoft.com/office/officeart/2008/layout/VerticalCurvedList"/>
    <dgm:cxn modelId="{90DB6991-DB4D-4D17-AE00-B1382D72AB77}" type="presParOf" srcId="{C5A113AA-76AB-49D6-980A-6CB86C3CEF4C}" destId="{F94229C6-47C3-4768-BEA3-9EB0A698FDCD}" srcOrd="6" destOrd="0" presId="urn:microsoft.com/office/officeart/2008/layout/VerticalCurvedList"/>
    <dgm:cxn modelId="{57A016A3-571A-4087-9A51-613D3F1CB730}" type="presParOf" srcId="{F94229C6-47C3-4768-BEA3-9EB0A698FDCD}" destId="{33528CC2-A90B-4CDC-BB01-1A97310E3478}" srcOrd="0" destOrd="0" presId="urn:microsoft.com/office/officeart/2008/layout/VerticalCurvedList"/>
    <dgm:cxn modelId="{FBD80BB6-61B7-49E7-8E20-2BEACEBB98AA}" type="presParOf" srcId="{C5A113AA-76AB-49D6-980A-6CB86C3CEF4C}" destId="{9ED85340-02DC-4597-B086-195DC86B44F0}" srcOrd="7" destOrd="0" presId="urn:microsoft.com/office/officeart/2008/layout/VerticalCurvedList"/>
    <dgm:cxn modelId="{4908E40C-E0CB-4E1D-ABC8-8916CE684212}" type="presParOf" srcId="{C5A113AA-76AB-49D6-980A-6CB86C3CEF4C}" destId="{3F2DF3D0-B440-4160-BE98-B7AE2BA416DB}" srcOrd="8" destOrd="0" presId="urn:microsoft.com/office/officeart/2008/layout/VerticalCurvedList"/>
    <dgm:cxn modelId="{8376F6AD-DE87-4F2F-A150-E72433C2F0D7}" type="presParOf" srcId="{3F2DF3D0-B440-4160-BE98-B7AE2BA416DB}" destId="{0E242D0B-859C-4B8D-9F75-F2D6049AAB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1CF11-8728-4D28-9E93-E14C6EE7FE2D}" type="doc">
      <dgm:prSet loTypeId="urn:microsoft.com/office/officeart/2008/layout/VerticalCurvedList" loCatId="list" qsTypeId="urn:microsoft.com/office/officeart/2005/8/quickstyle/3d2" qsCatId="3D" csTypeId="urn:microsoft.com/office/officeart/2005/8/colors/colorful4" csCatId="colorful"/>
      <dgm:spPr/>
      <dgm:t>
        <a:bodyPr/>
        <a:lstStyle/>
        <a:p>
          <a:endParaRPr lang="en-US"/>
        </a:p>
      </dgm:t>
    </dgm:pt>
    <dgm:pt modelId="{D00A570C-27F9-4E96-B445-07013E09BB5D}">
      <dgm:prSet/>
      <dgm:spPr/>
      <dgm:t>
        <a:bodyPr/>
        <a:lstStyle/>
        <a:p>
          <a:pPr rtl="0"/>
          <a:r>
            <a:rPr lang="en-US" smtClean="0">
              <a:solidFill>
                <a:schemeClr val="bg1"/>
              </a:solidFill>
              <a:effectLst>
                <a:outerShdw blurRad="38100" dist="38100" dir="2700000" algn="tl">
                  <a:srgbClr val="000000">
                    <a:alpha val="43137"/>
                  </a:srgbClr>
                </a:outerShdw>
              </a:effectLst>
            </a:rPr>
            <a:t>Microsoft Virtual Academy</a:t>
          </a:r>
          <a:endParaRPr lang="en-US">
            <a:solidFill>
              <a:schemeClr val="bg1"/>
            </a:solidFill>
            <a:effectLst>
              <a:outerShdw blurRad="38100" dist="38100" dir="2700000" algn="tl">
                <a:srgbClr val="000000">
                  <a:alpha val="43137"/>
                </a:srgbClr>
              </a:outerShdw>
            </a:effectLst>
          </a:endParaRPr>
        </a:p>
      </dgm:t>
    </dgm:pt>
    <dgm:pt modelId="{958C27B7-0D4C-4C37-AA45-97620E41F9CF}" type="parTrans" cxnId="{6FB183AC-D262-4530-8737-5FEA23244875}">
      <dgm:prSet/>
      <dgm:spPr/>
      <dgm:t>
        <a:bodyPr/>
        <a:lstStyle/>
        <a:p>
          <a:endParaRPr lang="en-US">
            <a:solidFill>
              <a:schemeClr val="bg1"/>
            </a:solidFill>
            <a:effectLst>
              <a:outerShdw blurRad="38100" dist="38100" dir="2700000" algn="tl">
                <a:srgbClr val="000000">
                  <a:alpha val="43137"/>
                </a:srgbClr>
              </a:outerShdw>
            </a:effectLst>
          </a:endParaRPr>
        </a:p>
      </dgm:t>
    </dgm:pt>
    <dgm:pt modelId="{B93C9E98-74D8-4F70-8C33-51EBACCEBE5C}" type="sibTrans" cxnId="{6FB183AC-D262-4530-8737-5FEA23244875}">
      <dgm:prSet/>
      <dgm:spPr/>
      <dgm:t>
        <a:bodyPr/>
        <a:lstStyle/>
        <a:p>
          <a:endParaRPr lang="en-US">
            <a:solidFill>
              <a:schemeClr val="bg1"/>
            </a:solidFill>
            <a:effectLst>
              <a:outerShdw blurRad="38100" dist="38100" dir="2700000" algn="tl">
                <a:srgbClr val="000000">
                  <a:alpha val="43137"/>
                </a:srgbClr>
              </a:outerShdw>
            </a:effectLst>
          </a:endParaRPr>
        </a:p>
      </dgm:t>
    </dgm:pt>
    <dgm:pt modelId="{AFC2A5A8-578C-484C-A8BB-A804C2D27720}">
      <dgm:prSet/>
      <dgm:spPr/>
      <dgm:t>
        <a:bodyPr/>
        <a:lstStyle/>
        <a:p>
          <a:pPr rtl="0"/>
          <a:r>
            <a:rPr lang="en-US" smtClean="0">
              <a:solidFill>
                <a:schemeClr val="bg1"/>
              </a:solidFill>
              <a:effectLst>
                <a:outerShdw blurRad="38100" dist="38100" dir="2700000" algn="tl">
                  <a:srgbClr val="000000">
                    <a:alpha val="43137"/>
                  </a:srgbClr>
                </a:outerShdw>
              </a:effectLst>
            </a:rPr>
            <a:t>www.microsoftmva.com </a:t>
          </a:r>
          <a:endParaRPr lang="en-US">
            <a:solidFill>
              <a:schemeClr val="bg1"/>
            </a:solidFill>
            <a:effectLst>
              <a:outerShdw blurRad="38100" dist="38100" dir="2700000" algn="tl">
                <a:srgbClr val="000000">
                  <a:alpha val="43137"/>
                </a:srgbClr>
              </a:outerShdw>
            </a:effectLst>
          </a:endParaRPr>
        </a:p>
      </dgm:t>
    </dgm:pt>
    <dgm:pt modelId="{EE5FFB2E-A5A0-48A5-A07B-D042061CD335}" type="parTrans" cxnId="{F0BAF608-33C8-46BE-834A-63EF32ECDD1C}">
      <dgm:prSet/>
      <dgm:spPr/>
      <dgm:t>
        <a:bodyPr/>
        <a:lstStyle/>
        <a:p>
          <a:endParaRPr lang="en-US">
            <a:solidFill>
              <a:schemeClr val="bg1"/>
            </a:solidFill>
            <a:effectLst>
              <a:outerShdw blurRad="38100" dist="38100" dir="2700000" algn="tl">
                <a:srgbClr val="000000">
                  <a:alpha val="43137"/>
                </a:srgbClr>
              </a:outerShdw>
            </a:effectLst>
          </a:endParaRPr>
        </a:p>
      </dgm:t>
    </dgm:pt>
    <dgm:pt modelId="{5206833C-0A0C-4128-8760-0A1620E074F6}" type="sibTrans" cxnId="{F0BAF608-33C8-46BE-834A-63EF32ECDD1C}">
      <dgm:prSet/>
      <dgm:spPr/>
      <dgm:t>
        <a:bodyPr/>
        <a:lstStyle/>
        <a:p>
          <a:endParaRPr lang="en-US">
            <a:solidFill>
              <a:schemeClr val="bg1"/>
            </a:solidFill>
            <a:effectLst>
              <a:outerShdw blurRad="38100" dist="38100" dir="2700000" algn="tl">
                <a:srgbClr val="000000">
                  <a:alpha val="43137"/>
                </a:srgbClr>
              </a:outerShdw>
            </a:effectLst>
          </a:endParaRPr>
        </a:p>
      </dgm:t>
    </dgm:pt>
    <dgm:pt modelId="{BEDB2F00-1569-4844-BA67-1D7F146E0D99}">
      <dgm:prSet/>
      <dgm:spPr/>
      <dgm:t>
        <a:bodyPr/>
        <a:lstStyle/>
        <a:p>
          <a:pPr rtl="0"/>
          <a:r>
            <a:rPr lang="en-US" smtClean="0">
              <a:solidFill>
                <a:schemeClr val="bg1"/>
              </a:solidFill>
              <a:effectLst>
                <a:outerShdw blurRad="38100" dist="38100" dir="2700000" algn="tl">
                  <a:srgbClr val="000000">
                    <a:alpha val="43137"/>
                  </a:srgbClr>
                </a:outerShdw>
              </a:effectLst>
            </a:rPr>
            <a:t>Desarrollador Cinco Estrellas</a:t>
          </a:r>
          <a:endParaRPr lang="en-US">
            <a:solidFill>
              <a:schemeClr val="bg1"/>
            </a:solidFill>
            <a:effectLst>
              <a:outerShdw blurRad="38100" dist="38100" dir="2700000" algn="tl">
                <a:srgbClr val="000000">
                  <a:alpha val="43137"/>
                </a:srgbClr>
              </a:outerShdw>
            </a:effectLst>
          </a:endParaRPr>
        </a:p>
      </dgm:t>
    </dgm:pt>
    <dgm:pt modelId="{F7E3EDF8-A284-4DAE-94A6-552BFEF31557}" type="parTrans" cxnId="{7411888E-5265-426C-876A-4C9A07C0E3A6}">
      <dgm:prSet/>
      <dgm:spPr/>
      <dgm:t>
        <a:bodyPr/>
        <a:lstStyle/>
        <a:p>
          <a:endParaRPr lang="en-US">
            <a:solidFill>
              <a:schemeClr val="bg1"/>
            </a:solidFill>
            <a:effectLst>
              <a:outerShdw blurRad="38100" dist="38100" dir="2700000" algn="tl">
                <a:srgbClr val="000000">
                  <a:alpha val="43137"/>
                </a:srgbClr>
              </a:outerShdw>
            </a:effectLst>
          </a:endParaRPr>
        </a:p>
      </dgm:t>
    </dgm:pt>
    <dgm:pt modelId="{34D95161-B97C-4426-89A9-CF912092DBBF}" type="sibTrans" cxnId="{7411888E-5265-426C-876A-4C9A07C0E3A6}">
      <dgm:prSet/>
      <dgm:spPr/>
      <dgm:t>
        <a:bodyPr/>
        <a:lstStyle/>
        <a:p>
          <a:endParaRPr lang="en-US">
            <a:solidFill>
              <a:schemeClr val="bg1"/>
            </a:solidFill>
            <a:effectLst>
              <a:outerShdw blurRad="38100" dist="38100" dir="2700000" algn="tl">
                <a:srgbClr val="000000">
                  <a:alpha val="43137"/>
                </a:srgbClr>
              </a:outerShdw>
            </a:effectLst>
          </a:endParaRPr>
        </a:p>
      </dgm:t>
    </dgm:pt>
    <dgm:pt modelId="{5D9EC545-2D67-4D41-A84B-B78F42CC242D}">
      <dgm:prSet/>
      <dgm:spPr/>
      <dgm:t>
        <a:bodyPr/>
        <a:lstStyle/>
        <a:p>
          <a:pPr rtl="0"/>
          <a:r>
            <a:rPr lang="en-US" smtClean="0">
              <a:solidFill>
                <a:schemeClr val="bg1"/>
              </a:solidFill>
              <a:effectLst>
                <a:outerShdw blurRad="38100" dist="38100" dir="2700000" algn="tl">
                  <a:srgbClr val="000000">
                    <a:alpha val="43137"/>
                  </a:srgbClr>
                </a:outerShdw>
              </a:effectLst>
            </a:rPr>
            <a:t>www.dce2005.com </a:t>
          </a:r>
          <a:endParaRPr lang="en-US">
            <a:solidFill>
              <a:schemeClr val="bg1"/>
            </a:solidFill>
            <a:effectLst>
              <a:outerShdw blurRad="38100" dist="38100" dir="2700000" algn="tl">
                <a:srgbClr val="000000">
                  <a:alpha val="43137"/>
                </a:srgbClr>
              </a:outerShdw>
            </a:effectLst>
          </a:endParaRPr>
        </a:p>
      </dgm:t>
    </dgm:pt>
    <dgm:pt modelId="{588EF315-C65E-4267-A95B-387FC48D50D4}" type="parTrans" cxnId="{72C4AFE8-A957-4FD7-B0DF-497B7A38CC25}">
      <dgm:prSet/>
      <dgm:spPr/>
      <dgm:t>
        <a:bodyPr/>
        <a:lstStyle/>
        <a:p>
          <a:endParaRPr lang="en-US">
            <a:solidFill>
              <a:schemeClr val="bg1"/>
            </a:solidFill>
            <a:effectLst>
              <a:outerShdw blurRad="38100" dist="38100" dir="2700000" algn="tl">
                <a:srgbClr val="000000">
                  <a:alpha val="43137"/>
                </a:srgbClr>
              </a:outerShdw>
            </a:effectLst>
          </a:endParaRPr>
        </a:p>
      </dgm:t>
    </dgm:pt>
    <dgm:pt modelId="{2BC9F59F-B6F1-46EB-B4B7-22188A754CA7}" type="sibTrans" cxnId="{72C4AFE8-A957-4FD7-B0DF-497B7A38CC25}">
      <dgm:prSet/>
      <dgm:spPr/>
      <dgm:t>
        <a:bodyPr/>
        <a:lstStyle/>
        <a:p>
          <a:endParaRPr lang="en-US">
            <a:solidFill>
              <a:schemeClr val="bg1"/>
            </a:solidFill>
            <a:effectLst>
              <a:outerShdw blurRad="38100" dist="38100" dir="2700000" algn="tl">
                <a:srgbClr val="000000">
                  <a:alpha val="43137"/>
                </a:srgbClr>
              </a:outerShdw>
            </a:effectLst>
          </a:endParaRPr>
        </a:p>
      </dgm:t>
    </dgm:pt>
    <dgm:pt modelId="{F40D8D2F-DFBE-4577-B462-EA788899A2B7}">
      <dgm:prSet/>
      <dgm:spPr/>
      <dgm:t>
        <a:bodyPr/>
        <a:lstStyle/>
        <a:p>
          <a:pPr rtl="0"/>
          <a:r>
            <a:rPr lang="en-US" smtClean="0">
              <a:solidFill>
                <a:schemeClr val="bg1"/>
              </a:solidFill>
              <a:effectLst>
                <a:outerShdw blurRad="38100" dist="38100" dir="2700000" algn="tl">
                  <a:srgbClr val="000000">
                    <a:alpha val="43137"/>
                  </a:srgbClr>
                </a:outerShdw>
              </a:effectLst>
            </a:rPr>
            <a:t>Microsoft E-Learning</a:t>
          </a:r>
          <a:endParaRPr lang="en-US">
            <a:solidFill>
              <a:schemeClr val="bg1"/>
            </a:solidFill>
            <a:effectLst>
              <a:outerShdw blurRad="38100" dist="38100" dir="2700000" algn="tl">
                <a:srgbClr val="000000">
                  <a:alpha val="43137"/>
                </a:srgbClr>
              </a:outerShdw>
            </a:effectLst>
          </a:endParaRPr>
        </a:p>
      </dgm:t>
    </dgm:pt>
    <dgm:pt modelId="{0A182214-537B-4DA3-8591-EAD72C6056E9}" type="parTrans" cxnId="{2680098C-BCB7-4505-941B-A0C95B401CCD}">
      <dgm:prSet/>
      <dgm:spPr/>
      <dgm:t>
        <a:bodyPr/>
        <a:lstStyle/>
        <a:p>
          <a:endParaRPr lang="en-US">
            <a:solidFill>
              <a:schemeClr val="bg1"/>
            </a:solidFill>
            <a:effectLst>
              <a:outerShdw blurRad="38100" dist="38100" dir="2700000" algn="tl">
                <a:srgbClr val="000000">
                  <a:alpha val="43137"/>
                </a:srgbClr>
              </a:outerShdw>
            </a:effectLst>
          </a:endParaRPr>
        </a:p>
      </dgm:t>
    </dgm:pt>
    <dgm:pt modelId="{5149F9BF-A6B5-446F-B529-21922A7F7135}" type="sibTrans" cxnId="{2680098C-BCB7-4505-941B-A0C95B401CCD}">
      <dgm:prSet/>
      <dgm:spPr/>
      <dgm:t>
        <a:bodyPr/>
        <a:lstStyle/>
        <a:p>
          <a:endParaRPr lang="en-US">
            <a:solidFill>
              <a:schemeClr val="bg1"/>
            </a:solidFill>
            <a:effectLst>
              <a:outerShdw blurRad="38100" dist="38100" dir="2700000" algn="tl">
                <a:srgbClr val="000000">
                  <a:alpha val="43137"/>
                </a:srgbClr>
              </a:outerShdw>
            </a:effectLst>
          </a:endParaRPr>
        </a:p>
      </dgm:t>
    </dgm:pt>
    <dgm:pt modelId="{69BF8BE3-2E9E-446D-8D2D-F5666DF75479}">
      <dgm:prSet/>
      <dgm:spPr/>
      <dgm:t>
        <a:bodyPr/>
        <a:lstStyle/>
        <a:p>
          <a:pPr rtl="0"/>
          <a:r>
            <a:rPr lang="en-US" smtClean="0">
              <a:solidFill>
                <a:schemeClr val="bg1"/>
              </a:solidFill>
              <a:effectLst>
                <a:outerShdw blurRad="38100" dist="38100" dir="2700000" algn="tl">
                  <a:srgbClr val="000000">
                    <a:alpha val="43137"/>
                  </a:srgbClr>
                </a:outerShdw>
              </a:effectLst>
            </a:rPr>
            <a:t>www.microsoftelearning.com</a:t>
          </a:r>
          <a:endParaRPr lang="en-US">
            <a:solidFill>
              <a:schemeClr val="bg1"/>
            </a:solidFill>
            <a:effectLst>
              <a:outerShdw blurRad="38100" dist="38100" dir="2700000" algn="tl">
                <a:srgbClr val="000000">
                  <a:alpha val="43137"/>
                </a:srgbClr>
              </a:outerShdw>
            </a:effectLst>
          </a:endParaRPr>
        </a:p>
      </dgm:t>
    </dgm:pt>
    <dgm:pt modelId="{8292C01F-A37F-460C-B35F-A0EB00AC0F7A}" type="parTrans" cxnId="{2E3EA4B6-86AF-4ED3-B3F2-A2B3EDD323B0}">
      <dgm:prSet/>
      <dgm:spPr/>
      <dgm:t>
        <a:bodyPr/>
        <a:lstStyle/>
        <a:p>
          <a:endParaRPr lang="en-US">
            <a:solidFill>
              <a:schemeClr val="bg1"/>
            </a:solidFill>
            <a:effectLst>
              <a:outerShdw blurRad="38100" dist="38100" dir="2700000" algn="tl">
                <a:srgbClr val="000000">
                  <a:alpha val="43137"/>
                </a:srgbClr>
              </a:outerShdw>
            </a:effectLst>
          </a:endParaRPr>
        </a:p>
      </dgm:t>
    </dgm:pt>
    <dgm:pt modelId="{F94A1535-3F5E-486E-A49F-3F398251A2B0}" type="sibTrans" cxnId="{2E3EA4B6-86AF-4ED3-B3F2-A2B3EDD323B0}">
      <dgm:prSet/>
      <dgm:spPr/>
      <dgm:t>
        <a:bodyPr/>
        <a:lstStyle/>
        <a:p>
          <a:endParaRPr lang="en-US">
            <a:solidFill>
              <a:schemeClr val="bg1"/>
            </a:solidFill>
            <a:effectLst>
              <a:outerShdw blurRad="38100" dist="38100" dir="2700000" algn="tl">
                <a:srgbClr val="000000">
                  <a:alpha val="43137"/>
                </a:srgbClr>
              </a:outerShdw>
            </a:effectLst>
          </a:endParaRPr>
        </a:p>
      </dgm:t>
    </dgm:pt>
    <dgm:pt modelId="{8D9E6615-C964-49D2-8D41-CF3CCBE22493}">
      <dgm:prSet/>
      <dgm:spPr/>
      <dgm:t>
        <a:bodyPr/>
        <a:lstStyle/>
        <a:p>
          <a:pPr rtl="0"/>
          <a:r>
            <a:rPr lang="es-CO" smtClean="0">
              <a:solidFill>
                <a:schemeClr val="bg1"/>
              </a:solidFill>
              <a:effectLst>
                <a:outerShdw blurRad="38100" dist="38100" dir="2700000" algn="tl">
                  <a:srgbClr val="000000">
                    <a:alpha val="43137"/>
                  </a:srgbClr>
                </a:outerShdw>
              </a:effectLst>
            </a:rPr>
            <a:t>TechNet</a:t>
          </a:r>
          <a:endParaRPr lang="en-US">
            <a:solidFill>
              <a:schemeClr val="bg1"/>
            </a:solidFill>
            <a:effectLst>
              <a:outerShdw blurRad="38100" dist="38100" dir="2700000" algn="tl">
                <a:srgbClr val="000000">
                  <a:alpha val="43137"/>
                </a:srgbClr>
              </a:outerShdw>
            </a:effectLst>
          </a:endParaRPr>
        </a:p>
      </dgm:t>
    </dgm:pt>
    <dgm:pt modelId="{5DCACE68-7A85-4BDF-8EA6-B9E0737D24D2}" type="parTrans" cxnId="{8585BBEA-3787-49B1-B5A1-8C389792F1F1}">
      <dgm:prSet/>
      <dgm:spPr/>
      <dgm:t>
        <a:bodyPr/>
        <a:lstStyle/>
        <a:p>
          <a:endParaRPr lang="en-US">
            <a:solidFill>
              <a:schemeClr val="bg1"/>
            </a:solidFill>
            <a:effectLst>
              <a:outerShdw blurRad="38100" dist="38100" dir="2700000" algn="tl">
                <a:srgbClr val="000000">
                  <a:alpha val="43137"/>
                </a:srgbClr>
              </a:outerShdw>
            </a:effectLst>
          </a:endParaRPr>
        </a:p>
      </dgm:t>
    </dgm:pt>
    <dgm:pt modelId="{D1A20673-B3FB-4936-859D-4E92DFEE10C7}" type="sibTrans" cxnId="{8585BBEA-3787-49B1-B5A1-8C389792F1F1}">
      <dgm:prSet/>
      <dgm:spPr/>
      <dgm:t>
        <a:bodyPr/>
        <a:lstStyle/>
        <a:p>
          <a:endParaRPr lang="en-US">
            <a:solidFill>
              <a:schemeClr val="bg1"/>
            </a:solidFill>
            <a:effectLst>
              <a:outerShdw blurRad="38100" dist="38100" dir="2700000" algn="tl">
                <a:srgbClr val="000000">
                  <a:alpha val="43137"/>
                </a:srgbClr>
              </a:outerShdw>
            </a:effectLst>
          </a:endParaRPr>
        </a:p>
      </dgm:t>
    </dgm:pt>
    <dgm:pt modelId="{FE3B5ED0-02A2-45B1-B6B6-221F846139ED}">
      <dgm:prSet/>
      <dgm:spPr/>
      <dgm:t>
        <a:bodyPr/>
        <a:lstStyle/>
        <a:p>
          <a:pPr rtl="0"/>
          <a:r>
            <a:rPr lang="es-CO" smtClean="0">
              <a:solidFill>
                <a:schemeClr val="bg1"/>
              </a:solidFill>
              <a:effectLst>
                <a:outerShdw blurRad="38100" dist="38100" dir="2700000" algn="tl">
                  <a:srgbClr val="000000">
                    <a:alpha val="43137"/>
                  </a:srgbClr>
                </a:outerShdw>
              </a:effectLst>
            </a:rPr>
            <a:t>Technet.microsoft.com</a:t>
          </a:r>
          <a:endParaRPr lang="en-US">
            <a:solidFill>
              <a:schemeClr val="bg1"/>
            </a:solidFill>
            <a:effectLst>
              <a:outerShdw blurRad="38100" dist="38100" dir="2700000" algn="tl">
                <a:srgbClr val="000000">
                  <a:alpha val="43137"/>
                </a:srgbClr>
              </a:outerShdw>
            </a:effectLst>
          </a:endParaRPr>
        </a:p>
      </dgm:t>
    </dgm:pt>
    <dgm:pt modelId="{F16A9A23-E6D8-48C7-B870-CE806FB2F294}" type="parTrans" cxnId="{A7B0D9B1-2277-4403-A6AE-9646B9024444}">
      <dgm:prSet/>
      <dgm:spPr/>
      <dgm:t>
        <a:bodyPr/>
        <a:lstStyle/>
        <a:p>
          <a:endParaRPr lang="en-US">
            <a:solidFill>
              <a:schemeClr val="bg1"/>
            </a:solidFill>
            <a:effectLst>
              <a:outerShdw blurRad="38100" dist="38100" dir="2700000" algn="tl">
                <a:srgbClr val="000000">
                  <a:alpha val="43137"/>
                </a:srgbClr>
              </a:outerShdw>
            </a:effectLst>
          </a:endParaRPr>
        </a:p>
      </dgm:t>
    </dgm:pt>
    <dgm:pt modelId="{0735D4D9-A5D2-4BDA-9E5D-40A3CB4DA563}" type="sibTrans" cxnId="{A7B0D9B1-2277-4403-A6AE-9646B9024444}">
      <dgm:prSet/>
      <dgm:spPr/>
      <dgm:t>
        <a:bodyPr/>
        <a:lstStyle/>
        <a:p>
          <a:endParaRPr lang="en-US">
            <a:solidFill>
              <a:schemeClr val="bg1"/>
            </a:solidFill>
            <a:effectLst>
              <a:outerShdw blurRad="38100" dist="38100" dir="2700000" algn="tl">
                <a:srgbClr val="000000">
                  <a:alpha val="43137"/>
                </a:srgbClr>
              </a:outerShdw>
            </a:effectLst>
          </a:endParaRPr>
        </a:p>
      </dgm:t>
    </dgm:pt>
    <dgm:pt modelId="{ADF97C9E-F4A5-49AE-9541-F379D2E3B791}">
      <dgm:prSet/>
      <dgm:spPr/>
      <dgm:t>
        <a:bodyPr/>
        <a:lstStyle/>
        <a:p>
          <a:pPr rtl="0"/>
          <a:r>
            <a:rPr lang="es-CO" smtClean="0">
              <a:solidFill>
                <a:schemeClr val="bg1"/>
              </a:solidFill>
              <a:effectLst>
                <a:outerShdw blurRad="38100" dist="38100" dir="2700000" algn="tl">
                  <a:srgbClr val="000000">
                    <a:alpha val="43137"/>
                  </a:srgbClr>
                </a:outerShdw>
              </a:effectLst>
            </a:rPr>
            <a:t>MSDN</a:t>
          </a:r>
          <a:endParaRPr lang="en-US">
            <a:solidFill>
              <a:schemeClr val="bg1"/>
            </a:solidFill>
            <a:effectLst>
              <a:outerShdw blurRad="38100" dist="38100" dir="2700000" algn="tl">
                <a:srgbClr val="000000">
                  <a:alpha val="43137"/>
                </a:srgbClr>
              </a:outerShdw>
            </a:effectLst>
          </a:endParaRPr>
        </a:p>
      </dgm:t>
    </dgm:pt>
    <dgm:pt modelId="{F03C2283-E69E-42F1-851C-A96DA71755F2}" type="parTrans" cxnId="{9F005ECB-28B2-4AA4-9CF4-F1A06A45360E}">
      <dgm:prSet/>
      <dgm:spPr/>
      <dgm:t>
        <a:bodyPr/>
        <a:lstStyle/>
        <a:p>
          <a:endParaRPr lang="en-US">
            <a:solidFill>
              <a:schemeClr val="bg1"/>
            </a:solidFill>
            <a:effectLst>
              <a:outerShdw blurRad="38100" dist="38100" dir="2700000" algn="tl">
                <a:srgbClr val="000000">
                  <a:alpha val="43137"/>
                </a:srgbClr>
              </a:outerShdw>
            </a:effectLst>
          </a:endParaRPr>
        </a:p>
      </dgm:t>
    </dgm:pt>
    <dgm:pt modelId="{4ABD2F48-DEFD-425A-B300-F590113F3738}" type="sibTrans" cxnId="{9F005ECB-28B2-4AA4-9CF4-F1A06A45360E}">
      <dgm:prSet/>
      <dgm:spPr/>
      <dgm:t>
        <a:bodyPr/>
        <a:lstStyle/>
        <a:p>
          <a:endParaRPr lang="en-US">
            <a:solidFill>
              <a:schemeClr val="bg1"/>
            </a:solidFill>
            <a:effectLst>
              <a:outerShdw blurRad="38100" dist="38100" dir="2700000" algn="tl">
                <a:srgbClr val="000000">
                  <a:alpha val="43137"/>
                </a:srgbClr>
              </a:outerShdw>
            </a:effectLst>
          </a:endParaRPr>
        </a:p>
      </dgm:t>
    </dgm:pt>
    <dgm:pt modelId="{31F2FFAA-FCD5-4221-8366-4A787EA5081B}">
      <dgm:prSet/>
      <dgm:spPr/>
      <dgm:t>
        <a:bodyPr/>
        <a:lstStyle/>
        <a:p>
          <a:pPr rtl="0"/>
          <a:r>
            <a:rPr lang="es-CO" smtClean="0">
              <a:solidFill>
                <a:schemeClr val="bg1"/>
              </a:solidFill>
              <a:effectLst>
                <a:outerShdw blurRad="38100" dist="38100" dir="2700000" algn="tl">
                  <a:srgbClr val="000000">
                    <a:alpha val="43137"/>
                  </a:srgbClr>
                </a:outerShdw>
              </a:effectLst>
            </a:rPr>
            <a:t>msdn.microsoft.com</a:t>
          </a:r>
          <a:endParaRPr lang="en-US">
            <a:solidFill>
              <a:schemeClr val="bg1"/>
            </a:solidFill>
            <a:effectLst>
              <a:outerShdw blurRad="38100" dist="38100" dir="2700000" algn="tl">
                <a:srgbClr val="000000">
                  <a:alpha val="43137"/>
                </a:srgbClr>
              </a:outerShdw>
            </a:effectLst>
          </a:endParaRPr>
        </a:p>
      </dgm:t>
    </dgm:pt>
    <dgm:pt modelId="{2F7C347C-E5B9-427A-9D8A-51515AC86745}" type="parTrans" cxnId="{EA02C9D5-5770-405A-9711-175A8A9E82F3}">
      <dgm:prSet/>
      <dgm:spPr/>
      <dgm:t>
        <a:bodyPr/>
        <a:lstStyle/>
        <a:p>
          <a:endParaRPr lang="en-US">
            <a:solidFill>
              <a:schemeClr val="bg1"/>
            </a:solidFill>
            <a:effectLst>
              <a:outerShdw blurRad="38100" dist="38100" dir="2700000" algn="tl">
                <a:srgbClr val="000000">
                  <a:alpha val="43137"/>
                </a:srgbClr>
              </a:outerShdw>
            </a:effectLst>
          </a:endParaRPr>
        </a:p>
      </dgm:t>
    </dgm:pt>
    <dgm:pt modelId="{6C134C06-9CB5-4D3A-8D6F-3D0C1DAE5C28}" type="sibTrans" cxnId="{EA02C9D5-5770-405A-9711-175A8A9E82F3}">
      <dgm:prSet/>
      <dgm:spPr/>
      <dgm:t>
        <a:bodyPr/>
        <a:lstStyle/>
        <a:p>
          <a:endParaRPr lang="en-US">
            <a:solidFill>
              <a:schemeClr val="bg1"/>
            </a:solidFill>
            <a:effectLst>
              <a:outerShdw blurRad="38100" dist="38100" dir="2700000" algn="tl">
                <a:srgbClr val="000000">
                  <a:alpha val="43137"/>
                </a:srgbClr>
              </a:outerShdw>
            </a:effectLst>
          </a:endParaRPr>
        </a:p>
      </dgm:t>
    </dgm:pt>
    <dgm:pt modelId="{BA3B51BA-0115-46F0-91D7-94CF532D5C7F}" type="pres">
      <dgm:prSet presAssocID="{7841CF11-8728-4D28-9E93-E14C6EE7FE2D}" presName="Name0" presStyleCnt="0">
        <dgm:presLayoutVars>
          <dgm:chMax val="7"/>
          <dgm:chPref val="7"/>
          <dgm:dir/>
        </dgm:presLayoutVars>
      </dgm:prSet>
      <dgm:spPr/>
      <dgm:t>
        <a:bodyPr/>
        <a:lstStyle/>
        <a:p>
          <a:endParaRPr lang="en-US"/>
        </a:p>
      </dgm:t>
    </dgm:pt>
    <dgm:pt modelId="{24D8F977-17CC-4E76-993C-5DABCFE09AD0}" type="pres">
      <dgm:prSet presAssocID="{7841CF11-8728-4D28-9E93-E14C6EE7FE2D}" presName="Name1" presStyleCnt="0"/>
      <dgm:spPr/>
    </dgm:pt>
    <dgm:pt modelId="{B5617CE2-D196-46CF-8B86-363066BE501F}" type="pres">
      <dgm:prSet presAssocID="{7841CF11-8728-4D28-9E93-E14C6EE7FE2D}" presName="cycle" presStyleCnt="0"/>
      <dgm:spPr/>
    </dgm:pt>
    <dgm:pt modelId="{30CDA428-CA25-4B08-B10C-9713CA9E34B2}" type="pres">
      <dgm:prSet presAssocID="{7841CF11-8728-4D28-9E93-E14C6EE7FE2D}" presName="srcNode" presStyleLbl="node1" presStyleIdx="0" presStyleCnt="5"/>
      <dgm:spPr/>
    </dgm:pt>
    <dgm:pt modelId="{12C5F554-F0ED-477B-9059-5D1334C45550}" type="pres">
      <dgm:prSet presAssocID="{7841CF11-8728-4D28-9E93-E14C6EE7FE2D}" presName="conn" presStyleLbl="parChTrans1D2" presStyleIdx="0" presStyleCnt="1"/>
      <dgm:spPr/>
      <dgm:t>
        <a:bodyPr/>
        <a:lstStyle/>
        <a:p>
          <a:endParaRPr lang="en-US"/>
        </a:p>
      </dgm:t>
    </dgm:pt>
    <dgm:pt modelId="{29EBF140-88F0-4A47-93C4-1F5D8A3574E4}" type="pres">
      <dgm:prSet presAssocID="{7841CF11-8728-4D28-9E93-E14C6EE7FE2D}" presName="extraNode" presStyleLbl="node1" presStyleIdx="0" presStyleCnt="5"/>
      <dgm:spPr/>
    </dgm:pt>
    <dgm:pt modelId="{AF4C1587-265C-4A39-8DB7-C5437D7AEE55}" type="pres">
      <dgm:prSet presAssocID="{7841CF11-8728-4D28-9E93-E14C6EE7FE2D}" presName="dstNode" presStyleLbl="node1" presStyleIdx="0" presStyleCnt="5"/>
      <dgm:spPr/>
    </dgm:pt>
    <dgm:pt modelId="{67C1BF4A-7C9A-4861-A9E4-AC2479BEAF52}" type="pres">
      <dgm:prSet presAssocID="{D00A570C-27F9-4E96-B445-07013E09BB5D}" presName="text_1" presStyleLbl="node1" presStyleIdx="0" presStyleCnt="5">
        <dgm:presLayoutVars>
          <dgm:bulletEnabled val="1"/>
        </dgm:presLayoutVars>
      </dgm:prSet>
      <dgm:spPr/>
      <dgm:t>
        <a:bodyPr/>
        <a:lstStyle/>
        <a:p>
          <a:endParaRPr lang="en-US"/>
        </a:p>
      </dgm:t>
    </dgm:pt>
    <dgm:pt modelId="{7A40A550-86EC-4C43-918A-8F96175E05AA}" type="pres">
      <dgm:prSet presAssocID="{D00A570C-27F9-4E96-B445-07013E09BB5D}" presName="accent_1" presStyleCnt="0"/>
      <dgm:spPr/>
    </dgm:pt>
    <dgm:pt modelId="{69351241-61FC-49F1-9C3C-C2BCA4E98AFC}" type="pres">
      <dgm:prSet presAssocID="{D00A570C-27F9-4E96-B445-07013E09BB5D}" presName="accentRepeatNode" presStyleLbl="solidFgAcc1" presStyleIdx="0" presStyleCnt="5"/>
      <dgm:spPr/>
    </dgm:pt>
    <dgm:pt modelId="{3AB29240-21A7-4EA2-83F2-2C81D9782303}" type="pres">
      <dgm:prSet presAssocID="{BEDB2F00-1569-4844-BA67-1D7F146E0D99}" presName="text_2" presStyleLbl="node1" presStyleIdx="1" presStyleCnt="5">
        <dgm:presLayoutVars>
          <dgm:bulletEnabled val="1"/>
        </dgm:presLayoutVars>
      </dgm:prSet>
      <dgm:spPr/>
      <dgm:t>
        <a:bodyPr/>
        <a:lstStyle/>
        <a:p>
          <a:endParaRPr lang="en-US"/>
        </a:p>
      </dgm:t>
    </dgm:pt>
    <dgm:pt modelId="{2D724D0E-8165-4503-B0D1-4A83BB2C488D}" type="pres">
      <dgm:prSet presAssocID="{BEDB2F00-1569-4844-BA67-1D7F146E0D99}" presName="accent_2" presStyleCnt="0"/>
      <dgm:spPr/>
    </dgm:pt>
    <dgm:pt modelId="{AF98DBE1-C537-4397-B57D-5921E0082EF2}" type="pres">
      <dgm:prSet presAssocID="{BEDB2F00-1569-4844-BA67-1D7F146E0D99}" presName="accentRepeatNode" presStyleLbl="solidFgAcc1" presStyleIdx="1" presStyleCnt="5"/>
      <dgm:spPr/>
    </dgm:pt>
    <dgm:pt modelId="{809304A0-595A-40C1-B4BB-CFA96111F5A3}" type="pres">
      <dgm:prSet presAssocID="{F40D8D2F-DFBE-4577-B462-EA788899A2B7}" presName="text_3" presStyleLbl="node1" presStyleIdx="2" presStyleCnt="5">
        <dgm:presLayoutVars>
          <dgm:bulletEnabled val="1"/>
        </dgm:presLayoutVars>
      </dgm:prSet>
      <dgm:spPr/>
      <dgm:t>
        <a:bodyPr/>
        <a:lstStyle/>
        <a:p>
          <a:endParaRPr lang="en-US"/>
        </a:p>
      </dgm:t>
    </dgm:pt>
    <dgm:pt modelId="{01253F77-E818-4A3D-A9B2-43F3DBA66794}" type="pres">
      <dgm:prSet presAssocID="{F40D8D2F-DFBE-4577-B462-EA788899A2B7}" presName="accent_3" presStyleCnt="0"/>
      <dgm:spPr/>
    </dgm:pt>
    <dgm:pt modelId="{6C48EE44-1260-44B3-880E-7B7C2C62E5C4}" type="pres">
      <dgm:prSet presAssocID="{F40D8D2F-DFBE-4577-B462-EA788899A2B7}" presName="accentRepeatNode" presStyleLbl="solidFgAcc1" presStyleIdx="2" presStyleCnt="5"/>
      <dgm:spPr/>
    </dgm:pt>
    <dgm:pt modelId="{3EEB7CF8-687C-4567-9898-38B022C296DF}" type="pres">
      <dgm:prSet presAssocID="{8D9E6615-C964-49D2-8D41-CF3CCBE22493}" presName="text_4" presStyleLbl="node1" presStyleIdx="3" presStyleCnt="5">
        <dgm:presLayoutVars>
          <dgm:bulletEnabled val="1"/>
        </dgm:presLayoutVars>
      </dgm:prSet>
      <dgm:spPr/>
      <dgm:t>
        <a:bodyPr/>
        <a:lstStyle/>
        <a:p>
          <a:endParaRPr lang="en-US"/>
        </a:p>
      </dgm:t>
    </dgm:pt>
    <dgm:pt modelId="{61FEFC7C-BBDD-4FBC-8290-451CE2FED200}" type="pres">
      <dgm:prSet presAssocID="{8D9E6615-C964-49D2-8D41-CF3CCBE22493}" presName="accent_4" presStyleCnt="0"/>
      <dgm:spPr/>
    </dgm:pt>
    <dgm:pt modelId="{9FD76286-67A2-4241-8187-09327E66DAEF}" type="pres">
      <dgm:prSet presAssocID="{8D9E6615-C964-49D2-8D41-CF3CCBE22493}" presName="accentRepeatNode" presStyleLbl="solidFgAcc1" presStyleIdx="3" presStyleCnt="5"/>
      <dgm:spPr/>
    </dgm:pt>
    <dgm:pt modelId="{C2BA9CA5-21C0-45A0-8158-4C97AA55C7B6}" type="pres">
      <dgm:prSet presAssocID="{ADF97C9E-F4A5-49AE-9541-F379D2E3B791}" presName="text_5" presStyleLbl="node1" presStyleIdx="4" presStyleCnt="5">
        <dgm:presLayoutVars>
          <dgm:bulletEnabled val="1"/>
        </dgm:presLayoutVars>
      </dgm:prSet>
      <dgm:spPr/>
      <dgm:t>
        <a:bodyPr/>
        <a:lstStyle/>
        <a:p>
          <a:endParaRPr lang="en-US"/>
        </a:p>
      </dgm:t>
    </dgm:pt>
    <dgm:pt modelId="{68E18F47-A257-421A-8383-AF1004E3D13E}" type="pres">
      <dgm:prSet presAssocID="{ADF97C9E-F4A5-49AE-9541-F379D2E3B791}" presName="accent_5" presStyleCnt="0"/>
      <dgm:spPr/>
    </dgm:pt>
    <dgm:pt modelId="{705C45FA-1648-42A7-B9C5-33BC513AEEC0}" type="pres">
      <dgm:prSet presAssocID="{ADF97C9E-F4A5-49AE-9541-F379D2E3B791}" presName="accentRepeatNode" presStyleLbl="solidFgAcc1" presStyleIdx="4" presStyleCnt="5"/>
      <dgm:spPr/>
    </dgm:pt>
  </dgm:ptLst>
  <dgm:cxnLst>
    <dgm:cxn modelId="{2614512C-0A1E-4691-9AF9-D7AA75D544EF}" type="presOf" srcId="{5206833C-0A0C-4128-8760-0A1620E074F6}" destId="{12C5F554-F0ED-477B-9059-5D1334C45550}" srcOrd="0" destOrd="0" presId="urn:microsoft.com/office/officeart/2008/layout/VerticalCurvedList"/>
    <dgm:cxn modelId="{158CD047-BF64-4DC3-9C9B-02C2DC07E8B0}" type="presOf" srcId="{5D9EC545-2D67-4D41-A84B-B78F42CC242D}" destId="{3AB29240-21A7-4EA2-83F2-2C81D9782303}" srcOrd="0" destOrd="1" presId="urn:microsoft.com/office/officeart/2008/layout/VerticalCurvedList"/>
    <dgm:cxn modelId="{EA02C9D5-5770-405A-9711-175A8A9E82F3}" srcId="{ADF97C9E-F4A5-49AE-9541-F379D2E3B791}" destId="{31F2FFAA-FCD5-4221-8366-4A787EA5081B}" srcOrd="0" destOrd="0" parTransId="{2F7C347C-E5B9-427A-9D8A-51515AC86745}" sibTransId="{6C134C06-9CB5-4D3A-8D6F-3D0C1DAE5C28}"/>
    <dgm:cxn modelId="{2019BE75-539F-46FE-AA94-3CFE2CB893EB}" type="presOf" srcId="{FE3B5ED0-02A2-45B1-B6B6-221F846139ED}" destId="{3EEB7CF8-687C-4567-9898-38B022C296DF}" srcOrd="0" destOrd="1" presId="urn:microsoft.com/office/officeart/2008/layout/VerticalCurvedList"/>
    <dgm:cxn modelId="{72C4AFE8-A957-4FD7-B0DF-497B7A38CC25}" srcId="{BEDB2F00-1569-4844-BA67-1D7F146E0D99}" destId="{5D9EC545-2D67-4D41-A84B-B78F42CC242D}" srcOrd="0" destOrd="0" parTransId="{588EF315-C65E-4267-A95B-387FC48D50D4}" sibTransId="{2BC9F59F-B6F1-46EB-B4B7-22188A754CA7}"/>
    <dgm:cxn modelId="{A7B0D9B1-2277-4403-A6AE-9646B9024444}" srcId="{8D9E6615-C964-49D2-8D41-CF3CCBE22493}" destId="{FE3B5ED0-02A2-45B1-B6B6-221F846139ED}" srcOrd="0" destOrd="0" parTransId="{F16A9A23-E6D8-48C7-B870-CE806FB2F294}" sibTransId="{0735D4D9-A5D2-4BDA-9E5D-40A3CB4DA563}"/>
    <dgm:cxn modelId="{8585BBEA-3787-49B1-B5A1-8C389792F1F1}" srcId="{7841CF11-8728-4D28-9E93-E14C6EE7FE2D}" destId="{8D9E6615-C964-49D2-8D41-CF3CCBE22493}" srcOrd="3" destOrd="0" parTransId="{5DCACE68-7A85-4BDF-8EA6-B9E0737D24D2}" sibTransId="{D1A20673-B3FB-4936-859D-4E92DFEE10C7}"/>
    <dgm:cxn modelId="{F0BAF608-33C8-46BE-834A-63EF32ECDD1C}" srcId="{D00A570C-27F9-4E96-B445-07013E09BB5D}" destId="{AFC2A5A8-578C-484C-A8BB-A804C2D27720}" srcOrd="0" destOrd="0" parTransId="{EE5FFB2E-A5A0-48A5-A07B-D042061CD335}" sibTransId="{5206833C-0A0C-4128-8760-0A1620E074F6}"/>
    <dgm:cxn modelId="{0F152328-6136-4666-9FE8-CAE7F61A3BDC}" type="presOf" srcId="{7841CF11-8728-4D28-9E93-E14C6EE7FE2D}" destId="{BA3B51BA-0115-46F0-91D7-94CF532D5C7F}" srcOrd="0" destOrd="0" presId="urn:microsoft.com/office/officeart/2008/layout/VerticalCurvedList"/>
    <dgm:cxn modelId="{6D3D9D13-09A4-4231-9E2A-5561A6B1DE43}" type="presOf" srcId="{F40D8D2F-DFBE-4577-B462-EA788899A2B7}" destId="{809304A0-595A-40C1-B4BB-CFA96111F5A3}" srcOrd="0" destOrd="0" presId="urn:microsoft.com/office/officeart/2008/layout/VerticalCurvedList"/>
    <dgm:cxn modelId="{FFA07191-747F-476D-8C71-917FEA4B6FF0}" type="presOf" srcId="{ADF97C9E-F4A5-49AE-9541-F379D2E3B791}" destId="{C2BA9CA5-21C0-45A0-8158-4C97AA55C7B6}" srcOrd="0" destOrd="0" presId="urn:microsoft.com/office/officeart/2008/layout/VerticalCurvedList"/>
    <dgm:cxn modelId="{F128E15F-354D-4415-A719-517BA6B56973}" type="presOf" srcId="{BEDB2F00-1569-4844-BA67-1D7F146E0D99}" destId="{3AB29240-21A7-4EA2-83F2-2C81D9782303}" srcOrd="0" destOrd="0" presId="urn:microsoft.com/office/officeart/2008/layout/VerticalCurvedList"/>
    <dgm:cxn modelId="{4EDE02C7-F91F-47E9-9FB9-7C862D6C9182}" type="presOf" srcId="{8D9E6615-C964-49D2-8D41-CF3CCBE22493}" destId="{3EEB7CF8-687C-4567-9898-38B022C296DF}" srcOrd="0" destOrd="0" presId="urn:microsoft.com/office/officeart/2008/layout/VerticalCurvedList"/>
    <dgm:cxn modelId="{2680098C-BCB7-4505-941B-A0C95B401CCD}" srcId="{7841CF11-8728-4D28-9E93-E14C6EE7FE2D}" destId="{F40D8D2F-DFBE-4577-B462-EA788899A2B7}" srcOrd="2" destOrd="0" parTransId="{0A182214-537B-4DA3-8591-EAD72C6056E9}" sibTransId="{5149F9BF-A6B5-446F-B529-21922A7F7135}"/>
    <dgm:cxn modelId="{6FB183AC-D262-4530-8737-5FEA23244875}" srcId="{7841CF11-8728-4D28-9E93-E14C6EE7FE2D}" destId="{D00A570C-27F9-4E96-B445-07013E09BB5D}" srcOrd="0" destOrd="0" parTransId="{958C27B7-0D4C-4C37-AA45-97620E41F9CF}" sibTransId="{B93C9E98-74D8-4F70-8C33-51EBACCEBE5C}"/>
    <dgm:cxn modelId="{D0F89C46-82A0-4831-824E-BC7FD6C625A9}" type="presOf" srcId="{69BF8BE3-2E9E-446D-8D2D-F5666DF75479}" destId="{809304A0-595A-40C1-B4BB-CFA96111F5A3}" srcOrd="0" destOrd="1" presId="urn:microsoft.com/office/officeart/2008/layout/VerticalCurvedList"/>
    <dgm:cxn modelId="{9F005ECB-28B2-4AA4-9CF4-F1A06A45360E}" srcId="{7841CF11-8728-4D28-9E93-E14C6EE7FE2D}" destId="{ADF97C9E-F4A5-49AE-9541-F379D2E3B791}" srcOrd="4" destOrd="0" parTransId="{F03C2283-E69E-42F1-851C-A96DA71755F2}" sibTransId="{4ABD2F48-DEFD-425A-B300-F590113F3738}"/>
    <dgm:cxn modelId="{1B40F893-E2B5-4C16-9529-E7A2F6016B57}" type="presOf" srcId="{D00A570C-27F9-4E96-B445-07013E09BB5D}" destId="{67C1BF4A-7C9A-4861-A9E4-AC2479BEAF52}" srcOrd="0" destOrd="0" presId="urn:microsoft.com/office/officeart/2008/layout/VerticalCurvedList"/>
    <dgm:cxn modelId="{2E3EA4B6-86AF-4ED3-B3F2-A2B3EDD323B0}" srcId="{F40D8D2F-DFBE-4577-B462-EA788899A2B7}" destId="{69BF8BE3-2E9E-446D-8D2D-F5666DF75479}" srcOrd="0" destOrd="0" parTransId="{8292C01F-A37F-460C-B35F-A0EB00AC0F7A}" sibTransId="{F94A1535-3F5E-486E-A49F-3F398251A2B0}"/>
    <dgm:cxn modelId="{93E4631B-4FC0-4210-9034-2AD09C423227}" type="presOf" srcId="{31F2FFAA-FCD5-4221-8366-4A787EA5081B}" destId="{C2BA9CA5-21C0-45A0-8158-4C97AA55C7B6}" srcOrd="0" destOrd="1" presId="urn:microsoft.com/office/officeart/2008/layout/VerticalCurvedList"/>
    <dgm:cxn modelId="{D9A9F0F7-6C39-4CB1-A5AA-4FDF29672F3B}" type="presOf" srcId="{AFC2A5A8-578C-484C-A8BB-A804C2D27720}" destId="{67C1BF4A-7C9A-4861-A9E4-AC2479BEAF52}" srcOrd="0" destOrd="1" presId="urn:microsoft.com/office/officeart/2008/layout/VerticalCurvedList"/>
    <dgm:cxn modelId="{7411888E-5265-426C-876A-4C9A07C0E3A6}" srcId="{7841CF11-8728-4D28-9E93-E14C6EE7FE2D}" destId="{BEDB2F00-1569-4844-BA67-1D7F146E0D99}" srcOrd="1" destOrd="0" parTransId="{F7E3EDF8-A284-4DAE-94A6-552BFEF31557}" sibTransId="{34D95161-B97C-4426-89A9-CF912092DBBF}"/>
    <dgm:cxn modelId="{6D87C1E4-7EAD-4F71-85B2-35414E36F854}" type="presParOf" srcId="{BA3B51BA-0115-46F0-91D7-94CF532D5C7F}" destId="{24D8F977-17CC-4E76-993C-5DABCFE09AD0}" srcOrd="0" destOrd="0" presId="urn:microsoft.com/office/officeart/2008/layout/VerticalCurvedList"/>
    <dgm:cxn modelId="{0AD2929F-63DE-4FA1-A2BA-15F1B19A4522}" type="presParOf" srcId="{24D8F977-17CC-4E76-993C-5DABCFE09AD0}" destId="{B5617CE2-D196-46CF-8B86-363066BE501F}" srcOrd="0" destOrd="0" presId="urn:microsoft.com/office/officeart/2008/layout/VerticalCurvedList"/>
    <dgm:cxn modelId="{878F1DF7-A259-4A92-AAFF-A2DFCA7BF74A}" type="presParOf" srcId="{B5617CE2-D196-46CF-8B86-363066BE501F}" destId="{30CDA428-CA25-4B08-B10C-9713CA9E34B2}" srcOrd="0" destOrd="0" presId="urn:microsoft.com/office/officeart/2008/layout/VerticalCurvedList"/>
    <dgm:cxn modelId="{E3A1C9F8-D85F-4BAF-82C0-031F9358872D}" type="presParOf" srcId="{B5617CE2-D196-46CF-8B86-363066BE501F}" destId="{12C5F554-F0ED-477B-9059-5D1334C45550}" srcOrd="1" destOrd="0" presId="urn:microsoft.com/office/officeart/2008/layout/VerticalCurvedList"/>
    <dgm:cxn modelId="{ED46D806-E6EE-4434-9DD9-5B581CADA49E}" type="presParOf" srcId="{B5617CE2-D196-46CF-8B86-363066BE501F}" destId="{29EBF140-88F0-4A47-93C4-1F5D8A3574E4}" srcOrd="2" destOrd="0" presId="urn:microsoft.com/office/officeart/2008/layout/VerticalCurvedList"/>
    <dgm:cxn modelId="{0BAA00A6-F080-43C3-BCD2-FD964A5E0B53}" type="presParOf" srcId="{B5617CE2-D196-46CF-8B86-363066BE501F}" destId="{AF4C1587-265C-4A39-8DB7-C5437D7AEE55}" srcOrd="3" destOrd="0" presId="urn:microsoft.com/office/officeart/2008/layout/VerticalCurvedList"/>
    <dgm:cxn modelId="{4D491F98-9E40-4D2C-91A8-22129F17174C}" type="presParOf" srcId="{24D8F977-17CC-4E76-993C-5DABCFE09AD0}" destId="{67C1BF4A-7C9A-4861-A9E4-AC2479BEAF52}" srcOrd="1" destOrd="0" presId="urn:microsoft.com/office/officeart/2008/layout/VerticalCurvedList"/>
    <dgm:cxn modelId="{EA799891-75B2-417C-8CBB-B9BFA2CCB02E}" type="presParOf" srcId="{24D8F977-17CC-4E76-993C-5DABCFE09AD0}" destId="{7A40A550-86EC-4C43-918A-8F96175E05AA}" srcOrd="2" destOrd="0" presId="urn:microsoft.com/office/officeart/2008/layout/VerticalCurvedList"/>
    <dgm:cxn modelId="{88EDDF6A-CFCE-42AB-B597-D8E56517062D}" type="presParOf" srcId="{7A40A550-86EC-4C43-918A-8F96175E05AA}" destId="{69351241-61FC-49F1-9C3C-C2BCA4E98AFC}" srcOrd="0" destOrd="0" presId="urn:microsoft.com/office/officeart/2008/layout/VerticalCurvedList"/>
    <dgm:cxn modelId="{013DF250-20EE-4D55-8575-67E767E3CED2}" type="presParOf" srcId="{24D8F977-17CC-4E76-993C-5DABCFE09AD0}" destId="{3AB29240-21A7-4EA2-83F2-2C81D9782303}" srcOrd="3" destOrd="0" presId="urn:microsoft.com/office/officeart/2008/layout/VerticalCurvedList"/>
    <dgm:cxn modelId="{4CC1A636-84FB-46B1-A2D7-48E2B061068C}" type="presParOf" srcId="{24D8F977-17CC-4E76-993C-5DABCFE09AD0}" destId="{2D724D0E-8165-4503-B0D1-4A83BB2C488D}" srcOrd="4" destOrd="0" presId="urn:microsoft.com/office/officeart/2008/layout/VerticalCurvedList"/>
    <dgm:cxn modelId="{9F8C2D10-E68A-4EA7-8770-A8E56A15F92E}" type="presParOf" srcId="{2D724D0E-8165-4503-B0D1-4A83BB2C488D}" destId="{AF98DBE1-C537-4397-B57D-5921E0082EF2}" srcOrd="0" destOrd="0" presId="urn:microsoft.com/office/officeart/2008/layout/VerticalCurvedList"/>
    <dgm:cxn modelId="{655A7F4E-AC97-4BE5-8F89-68C216D65C53}" type="presParOf" srcId="{24D8F977-17CC-4E76-993C-5DABCFE09AD0}" destId="{809304A0-595A-40C1-B4BB-CFA96111F5A3}" srcOrd="5" destOrd="0" presId="urn:microsoft.com/office/officeart/2008/layout/VerticalCurvedList"/>
    <dgm:cxn modelId="{D3CE2724-4D3F-43B2-953D-C0E265E999E1}" type="presParOf" srcId="{24D8F977-17CC-4E76-993C-5DABCFE09AD0}" destId="{01253F77-E818-4A3D-A9B2-43F3DBA66794}" srcOrd="6" destOrd="0" presId="urn:microsoft.com/office/officeart/2008/layout/VerticalCurvedList"/>
    <dgm:cxn modelId="{6943A6A2-F4FA-47C3-8998-C06EB4D80768}" type="presParOf" srcId="{01253F77-E818-4A3D-A9B2-43F3DBA66794}" destId="{6C48EE44-1260-44B3-880E-7B7C2C62E5C4}" srcOrd="0" destOrd="0" presId="urn:microsoft.com/office/officeart/2008/layout/VerticalCurvedList"/>
    <dgm:cxn modelId="{754E847B-373E-4709-9071-F5C826B32427}" type="presParOf" srcId="{24D8F977-17CC-4E76-993C-5DABCFE09AD0}" destId="{3EEB7CF8-687C-4567-9898-38B022C296DF}" srcOrd="7" destOrd="0" presId="urn:microsoft.com/office/officeart/2008/layout/VerticalCurvedList"/>
    <dgm:cxn modelId="{5E296302-9D8F-46D3-B1F3-7C5EE1D69CE5}" type="presParOf" srcId="{24D8F977-17CC-4E76-993C-5DABCFE09AD0}" destId="{61FEFC7C-BBDD-4FBC-8290-451CE2FED200}" srcOrd="8" destOrd="0" presId="urn:microsoft.com/office/officeart/2008/layout/VerticalCurvedList"/>
    <dgm:cxn modelId="{6E412BC6-2827-4CBA-8AF5-A61848A18308}" type="presParOf" srcId="{61FEFC7C-BBDD-4FBC-8290-451CE2FED200}" destId="{9FD76286-67A2-4241-8187-09327E66DAEF}" srcOrd="0" destOrd="0" presId="urn:microsoft.com/office/officeart/2008/layout/VerticalCurvedList"/>
    <dgm:cxn modelId="{3A9F271D-D5C4-400D-B71B-346F2B782B6C}" type="presParOf" srcId="{24D8F977-17CC-4E76-993C-5DABCFE09AD0}" destId="{C2BA9CA5-21C0-45A0-8158-4C97AA55C7B6}" srcOrd="9" destOrd="0" presId="urn:microsoft.com/office/officeart/2008/layout/VerticalCurvedList"/>
    <dgm:cxn modelId="{F00363ED-EBD3-4A76-83EB-4E2D4C992D60}" type="presParOf" srcId="{24D8F977-17CC-4E76-993C-5DABCFE09AD0}" destId="{68E18F47-A257-421A-8383-AF1004E3D13E}" srcOrd="10" destOrd="0" presId="urn:microsoft.com/office/officeart/2008/layout/VerticalCurvedList"/>
    <dgm:cxn modelId="{B2CC904E-4E0D-46B0-9349-75428CD9B7E6}" type="presParOf" srcId="{68E18F47-A257-421A-8383-AF1004E3D13E}" destId="{705C45FA-1648-42A7-B9C5-33BC513AEE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FEB43-58B3-4861-9900-703B47C026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04A23C-FC8C-4F2F-91B0-A5E2654FE191}">
      <dgm:prSet/>
      <dgm:spPr/>
      <dgm:t>
        <a:bodyPr/>
        <a:lstStyle/>
        <a:p>
          <a:pPr algn="l" rtl="0"/>
          <a:r>
            <a:rPr lang="es-CO" b="1" dirty="0" smtClean="0"/>
            <a:t>acadcol</a:t>
          </a:r>
          <a:r>
            <a:rPr lang="es-CO" dirty="0" smtClean="0"/>
            <a:t>@microsoft.com</a:t>
          </a:r>
          <a:endParaRPr lang="en-US" dirty="0"/>
        </a:p>
      </dgm:t>
    </dgm:pt>
    <dgm:pt modelId="{9271EFC0-7FE6-4052-B455-44FAE2B0269E}" type="parTrans" cxnId="{5D00331C-4871-4ADF-8445-99242CE184A3}">
      <dgm:prSet/>
      <dgm:spPr/>
      <dgm:t>
        <a:bodyPr/>
        <a:lstStyle/>
        <a:p>
          <a:pPr algn="l"/>
          <a:endParaRPr lang="en-US"/>
        </a:p>
      </dgm:t>
    </dgm:pt>
    <dgm:pt modelId="{AC98F847-6880-4486-8BA7-075096670CF1}" type="sibTrans" cxnId="{5D00331C-4871-4ADF-8445-99242CE184A3}">
      <dgm:prSet/>
      <dgm:spPr/>
      <dgm:t>
        <a:bodyPr/>
        <a:lstStyle/>
        <a:p>
          <a:pPr algn="l"/>
          <a:endParaRPr lang="en-US"/>
        </a:p>
      </dgm:t>
    </dgm:pt>
    <dgm:pt modelId="{7BB19857-DDAF-4CFC-A9C8-7A73E1D90E7F}">
      <dgm:prSet/>
      <dgm:spPr/>
      <dgm:t>
        <a:bodyPr/>
        <a:lstStyle/>
        <a:p>
          <a:pPr algn="l" rtl="0"/>
          <a:r>
            <a:rPr lang="es-CO" b="1" dirty="0" smtClean="0"/>
            <a:t>oportunidades</a:t>
          </a:r>
          <a:r>
            <a:rPr lang="es-CO" dirty="0" smtClean="0"/>
            <a:t>microsoft.com</a:t>
          </a:r>
          <a:endParaRPr lang="en-US" dirty="0"/>
        </a:p>
      </dgm:t>
    </dgm:pt>
    <dgm:pt modelId="{A61606DD-17C3-4FEE-B8D1-324532B74EC2}" type="parTrans" cxnId="{F8C61C37-2301-404F-ACF5-B29203981DC4}">
      <dgm:prSet/>
      <dgm:spPr/>
      <dgm:t>
        <a:bodyPr/>
        <a:lstStyle/>
        <a:p>
          <a:pPr algn="l"/>
          <a:endParaRPr lang="en-US"/>
        </a:p>
      </dgm:t>
    </dgm:pt>
    <dgm:pt modelId="{3CB593A7-70B8-445A-BD49-3067D9908271}" type="sibTrans" cxnId="{F8C61C37-2301-404F-ACF5-B29203981DC4}">
      <dgm:prSet/>
      <dgm:spPr/>
      <dgm:t>
        <a:bodyPr/>
        <a:lstStyle/>
        <a:p>
          <a:pPr algn="l"/>
          <a:endParaRPr lang="en-US"/>
        </a:p>
      </dgm:t>
    </dgm:pt>
    <dgm:pt modelId="{9A9DC9AE-5F93-40B7-85A2-39F841441549}">
      <dgm:prSet/>
      <dgm:spPr/>
      <dgm:t>
        <a:bodyPr/>
        <a:lstStyle/>
        <a:p>
          <a:pPr algn="l" rtl="0"/>
          <a:r>
            <a:rPr lang="en-US" dirty="0" smtClean="0"/>
            <a:t>Twitter @</a:t>
          </a:r>
          <a:r>
            <a:rPr lang="en-US" b="1" dirty="0" err="1" smtClean="0"/>
            <a:t>acadcol</a:t>
          </a:r>
          <a:endParaRPr lang="en-US" b="1" dirty="0"/>
        </a:p>
      </dgm:t>
    </dgm:pt>
    <dgm:pt modelId="{5B08D103-C151-4DFB-83A3-DD01D4EEACE2}" type="parTrans" cxnId="{1DF66155-A256-4D7F-9F49-00E4D0F7A2B8}">
      <dgm:prSet/>
      <dgm:spPr/>
      <dgm:t>
        <a:bodyPr/>
        <a:lstStyle/>
        <a:p>
          <a:pPr algn="l"/>
          <a:endParaRPr lang="es-CO"/>
        </a:p>
      </dgm:t>
    </dgm:pt>
    <dgm:pt modelId="{A78B6261-9E49-46F3-ADAF-D1FACAB77363}" type="sibTrans" cxnId="{1DF66155-A256-4D7F-9F49-00E4D0F7A2B8}">
      <dgm:prSet/>
      <dgm:spPr/>
      <dgm:t>
        <a:bodyPr/>
        <a:lstStyle/>
        <a:p>
          <a:pPr algn="l"/>
          <a:endParaRPr lang="es-CO"/>
        </a:p>
      </dgm:t>
    </dgm:pt>
    <dgm:pt modelId="{8B45F3D7-C209-4EF9-A109-2BEC4CBD5D6A}" type="pres">
      <dgm:prSet presAssocID="{EBAFEB43-58B3-4861-9900-703B47C026E8}" presName="linear" presStyleCnt="0">
        <dgm:presLayoutVars>
          <dgm:animLvl val="lvl"/>
          <dgm:resizeHandles val="exact"/>
        </dgm:presLayoutVars>
      </dgm:prSet>
      <dgm:spPr/>
      <dgm:t>
        <a:bodyPr/>
        <a:lstStyle/>
        <a:p>
          <a:endParaRPr lang="en-US"/>
        </a:p>
      </dgm:t>
    </dgm:pt>
    <dgm:pt modelId="{D8738A21-5C14-4AB3-9A99-F7EC10ADEE7D}" type="pres">
      <dgm:prSet presAssocID="{1B04A23C-FC8C-4F2F-91B0-A5E2654FE191}" presName="parentText" presStyleLbl="node1" presStyleIdx="0" presStyleCnt="3">
        <dgm:presLayoutVars>
          <dgm:chMax val="0"/>
          <dgm:bulletEnabled val="1"/>
        </dgm:presLayoutVars>
      </dgm:prSet>
      <dgm:spPr/>
      <dgm:t>
        <a:bodyPr/>
        <a:lstStyle/>
        <a:p>
          <a:endParaRPr lang="en-US"/>
        </a:p>
      </dgm:t>
    </dgm:pt>
    <dgm:pt modelId="{EB0F0824-D655-4C5D-9CE8-89E4FE769BC6}" type="pres">
      <dgm:prSet presAssocID="{AC98F847-6880-4486-8BA7-075096670CF1}" presName="spacer" presStyleCnt="0"/>
      <dgm:spPr/>
      <dgm:t>
        <a:bodyPr/>
        <a:lstStyle/>
        <a:p>
          <a:endParaRPr lang="es-CO"/>
        </a:p>
      </dgm:t>
    </dgm:pt>
    <dgm:pt modelId="{D386EFF0-5381-41E4-B6F9-A605C1202DD0}" type="pres">
      <dgm:prSet presAssocID="{7BB19857-DDAF-4CFC-A9C8-7A73E1D90E7F}" presName="parentText" presStyleLbl="node1" presStyleIdx="1" presStyleCnt="3">
        <dgm:presLayoutVars>
          <dgm:chMax val="0"/>
          <dgm:bulletEnabled val="1"/>
        </dgm:presLayoutVars>
      </dgm:prSet>
      <dgm:spPr/>
      <dgm:t>
        <a:bodyPr/>
        <a:lstStyle/>
        <a:p>
          <a:endParaRPr lang="en-US"/>
        </a:p>
      </dgm:t>
    </dgm:pt>
    <dgm:pt modelId="{EC1E45EA-D6CF-4849-B3A7-23ED95B9487F}" type="pres">
      <dgm:prSet presAssocID="{3CB593A7-70B8-445A-BD49-3067D9908271}" presName="spacer" presStyleCnt="0"/>
      <dgm:spPr/>
      <dgm:t>
        <a:bodyPr/>
        <a:lstStyle/>
        <a:p>
          <a:endParaRPr lang="es-CO"/>
        </a:p>
      </dgm:t>
    </dgm:pt>
    <dgm:pt modelId="{5D0D7AC1-C2D7-4139-ADB2-8748441D2605}" type="pres">
      <dgm:prSet presAssocID="{9A9DC9AE-5F93-40B7-85A2-39F841441549}" presName="parentText" presStyleLbl="node1" presStyleIdx="2" presStyleCnt="3">
        <dgm:presLayoutVars>
          <dgm:chMax val="0"/>
          <dgm:bulletEnabled val="1"/>
        </dgm:presLayoutVars>
      </dgm:prSet>
      <dgm:spPr/>
      <dgm:t>
        <a:bodyPr/>
        <a:lstStyle/>
        <a:p>
          <a:endParaRPr lang="es-CO"/>
        </a:p>
      </dgm:t>
    </dgm:pt>
  </dgm:ptLst>
  <dgm:cxnLst>
    <dgm:cxn modelId="{1D6AEF73-6603-4DCC-99FF-1D19D850E6D9}" type="presOf" srcId="{7BB19857-DDAF-4CFC-A9C8-7A73E1D90E7F}" destId="{D386EFF0-5381-41E4-B6F9-A605C1202DD0}" srcOrd="0" destOrd="0" presId="urn:microsoft.com/office/officeart/2005/8/layout/vList2"/>
    <dgm:cxn modelId="{1DF66155-A256-4D7F-9F49-00E4D0F7A2B8}" srcId="{EBAFEB43-58B3-4861-9900-703B47C026E8}" destId="{9A9DC9AE-5F93-40B7-85A2-39F841441549}" srcOrd="2" destOrd="0" parTransId="{5B08D103-C151-4DFB-83A3-DD01D4EEACE2}" sibTransId="{A78B6261-9E49-46F3-ADAF-D1FACAB77363}"/>
    <dgm:cxn modelId="{5D00331C-4871-4ADF-8445-99242CE184A3}" srcId="{EBAFEB43-58B3-4861-9900-703B47C026E8}" destId="{1B04A23C-FC8C-4F2F-91B0-A5E2654FE191}" srcOrd="0" destOrd="0" parTransId="{9271EFC0-7FE6-4052-B455-44FAE2B0269E}" sibTransId="{AC98F847-6880-4486-8BA7-075096670CF1}"/>
    <dgm:cxn modelId="{F03F8FB4-0E08-4542-9EB6-93629628B39A}" type="presOf" srcId="{1B04A23C-FC8C-4F2F-91B0-A5E2654FE191}" destId="{D8738A21-5C14-4AB3-9A99-F7EC10ADEE7D}" srcOrd="0" destOrd="0" presId="urn:microsoft.com/office/officeart/2005/8/layout/vList2"/>
    <dgm:cxn modelId="{48FBE846-60CB-4DB5-9471-39F9B76F3D13}" type="presOf" srcId="{9A9DC9AE-5F93-40B7-85A2-39F841441549}" destId="{5D0D7AC1-C2D7-4139-ADB2-8748441D2605}" srcOrd="0" destOrd="0" presId="urn:microsoft.com/office/officeart/2005/8/layout/vList2"/>
    <dgm:cxn modelId="{F8C61C37-2301-404F-ACF5-B29203981DC4}" srcId="{EBAFEB43-58B3-4861-9900-703B47C026E8}" destId="{7BB19857-DDAF-4CFC-A9C8-7A73E1D90E7F}" srcOrd="1" destOrd="0" parTransId="{A61606DD-17C3-4FEE-B8D1-324532B74EC2}" sibTransId="{3CB593A7-70B8-445A-BD49-3067D9908271}"/>
    <dgm:cxn modelId="{342BF768-DE01-4772-A0A0-2C58ECA05880}" type="presOf" srcId="{EBAFEB43-58B3-4861-9900-703B47C026E8}" destId="{8B45F3D7-C209-4EF9-A109-2BEC4CBD5D6A}" srcOrd="0" destOrd="0" presId="urn:microsoft.com/office/officeart/2005/8/layout/vList2"/>
    <dgm:cxn modelId="{06916F3E-37B5-42B9-8920-2E2E06294F08}" type="presParOf" srcId="{8B45F3D7-C209-4EF9-A109-2BEC4CBD5D6A}" destId="{D8738A21-5C14-4AB3-9A99-F7EC10ADEE7D}" srcOrd="0" destOrd="0" presId="urn:microsoft.com/office/officeart/2005/8/layout/vList2"/>
    <dgm:cxn modelId="{8C59A1BA-98BB-4B1F-B91D-D19ECB0272E9}" type="presParOf" srcId="{8B45F3D7-C209-4EF9-A109-2BEC4CBD5D6A}" destId="{EB0F0824-D655-4C5D-9CE8-89E4FE769BC6}" srcOrd="1" destOrd="0" presId="urn:microsoft.com/office/officeart/2005/8/layout/vList2"/>
    <dgm:cxn modelId="{1E4E50D3-5F40-445C-AC89-5956CA4311F6}" type="presParOf" srcId="{8B45F3D7-C209-4EF9-A109-2BEC4CBD5D6A}" destId="{D386EFF0-5381-41E4-B6F9-A605C1202DD0}" srcOrd="2" destOrd="0" presId="urn:microsoft.com/office/officeart/2005/8/layout/vList2"/>
    <dgm:cxn modelId="{ED82C6A4-FEBA-44D7-A5F5-498284D00B0D}" type="presParOf" srcId="{8B45F3D7-C209-4EF9-A109-2BEC4CBD5D6A}" destId="{EC1E45EA-D6CF-4849-B3A7-23ED95B9487F}" srcOrd="3" destOrd="0" presId="urn:microsoft.com/office/officeart/2005/8/layout/vList2"/>
    <dgm:cxn modelId="{59380B61-925C-41CD-B798-C56A3D8E376B}" type="presParOf" srcId="{8B45F3D7-C209-4EF9-A109-2BEC4CBD5D6A}" destId="{5D0D7AC1-C2D7-4139-ADB2-8748441D26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AFEB43-58B3-4861-9900-703B47C026E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B04A23C-FC8C-4F2F-91B0-A5E2654FE191}">
      <dgm:prSet/>
      <dgm:spPr/>
      <dgm:t>
        <a:bodyPr/>
        <a:lstStyle/>
        <a:p>
          <a:pPr algn="r" rtl="0"/>
          <a:r>
            <a:rPr lang="es-CO" b="1" dirty="0" smtClean="0"/>
            <a:t>jpgiraldo</a:t>
          </a:r>
          <a:r>
            <a:rPr lang="es-CO" dirty="0" smtClean="0"/>
            <a:t>@student-partners.com</a:t>
          </a:r>
          <a:endParaRPr lang="en-US" dirty="0"/>
        </a:p>
      </dgm:t>
    </dgm:pt>
    <dgm:pt modelId="{9271EFC0-7FE6-4052-B455-44FAE2B0269E}" type="parTrans" cxnId="{5D00331C-4871-4ADF-8445-99242CE184A3}">
      <dgm:prSet/>
      <dgm:spPr/>
      <dgm:t>
        <a:bodyPr/>
        <a:lstStyle/>
        <a:p>
          <a:pPr algn="r"/>
          <a:endParaRPr lang="en-US"/>
        </a:p>
      </dgm:t>
    </dgm:pt>
    <dgm:pt modelId="{AC98F847-6880-4486-8BA7-075096670CF1}" type="sibTrans" cxnId="{5D00331C-4871-4ADF-8445-99242CE184A3}">
      <dgm:prSet/>
      <dgm:spPr/>
      <dgm:t>
        <a:bodyPr/>
        <a:lstStyle/>
        <a:p>
          <a:pPr algn="r"/>
          <a:endParaRPr lang="en-US"/>
        </a:p>
      </dgm:t>
    </dgm:pt>
    <dgm:pt modelId="{CF67CD06-EDF4-42AE-ABD7-9C9D389E28AC}">
      <dgm:prSet/>
      <dgm:spPr/>
      <dgm:t>
        <a:bodyPr/>
        <a:lstStyle/>
        <a:p>
          <a:pPr algn="r"/>
          <a:r>
            <a:rPr lang="es-CO" dirty="0" smtClean="0"/>
            <a:t>Twitter @</a:t>
          </a:r>
          <a:r>
            <a:rPr lang="es-CO" b="1" dirty="0" smtClean="0"/>
            <a:t>qjuanp</a:t>
          </a:r>
        </a:p>
      </dgm:t>
    </dgm:pt>
    <dgm:pt modelId="{DC0664DC-A332-4307-B048-06E637634BCC}" type="parTrans" cxnId="{0CA0FE91-8E5D-45F3-A573-B78B75415CD9}">
      <dgm:prSet/>
      <dgm:spPr/>
      <dgm:t>
        <a:bodyPr/>
        <a:lstStyle/>
        <a:p>
          <a:pPr algn="r"/>
          <a:endParaRPr lang="es-CO"/>
        </a:p>
      </dgm:t>
    </dgm:pt>
    <dgm:pt modelId="{063B2773-3612-4D1F-B49B-2BF1BFF0E501}" type="sibTrans" cxnId="{0CA0FE91-8E5D-45F3-A573-B78B75415CD9}">
      <dgm:prSet/>
      <dgm:spPr/>
      <dgm:t>
        <a:bodyPr/>
        <a:lstStyle/>
        <a:p>
          <a:pPr algn="r"/>
          <a:endParaRPr lang="es-CO"/>
        </a:p>
      </dgm:t>
    </dgm:pt>
    <dgm:pt modelId="{C113A3A3-9267-4BED-8462-09E73FAFC91D}">
      <dgm:prSet/>
      <dgm:spPr/>
      <dgm:t>
        <a:bodyPr/>
        <a:lstStyle/>
        <a:p>
          <a:pPr algn="r"/>
          <a:r>
            <a:rPr lang="es-CO" b="1" dirty="0" smtClean="0"/>
            <a:t>qjuanp</a:t>
          </a:r>
          <a:r>
            <a:rPr lang="es-CO" dirty="0" smtClean="0"/>
            <a:t>.net</a:t>
          </a:r>
        </a:p>
      </dgm:t>
    </dgm:pt>
    <dgm:pt modelId="{E1338785-181A-45FC-9788-6881DDC22325}" type="parTrans" cxnId="{A4A8ED46-6E79-4D23-BF35-5C04255DC24C}">
      <dgm:prSet/>
      <dgm:spPr/>
      <dgm:t>
        <a:bodyPr/>
        <a:lstStyle/>
        <a:p>
          <a:pPr algn="r"/>
          <a:endParaRPr lang="es-CO"/>
        </a:p>
      </dgm:t>
    </dgm:pt>
    <dgm:pt modelId="{2D99FC5B-D769-4537-89A9-5B6AD0849155}" type="sibTrans" cxnId="{A4A8ED46-6E79-4D23-BF35-5C04255DC24C}">
      <dgm:prSet/>
      <dgm:spPr/>
      <dgm:t>
        <a:bodyPr/>
        <a:lstStyle/>
        <a:p>
          <a:pPr algn="r"/>
          <a:endParaRPr lang="es-CO"/>
        </a:p>
      </dgm:t>
    </dgm:pt>
    <dgm:pt modelId="{8B45F3D7-C209-4EF9-A109-2BEC4CBD5D6A}" type="pres">
      <dgm:prSet presAssocID="{EBAFEB43-58B3-4861-9900-703B47C026E8}" presName="linear" presStyleCnt="0">
        <dgm:presLayoutVars>
          <dgm:animLvl val="lvl"/>
          <dgm:resizeHandles val="exact"/>
        </dgm:presLayoutVars>
      </dgm:prSet>
      <dgm:spPr/>
      <dgm:t>
        <a:bodyPr/>
        <a:lstStyle/>
        <a:p>
          <a:endParaRPr lang="en-US"/>
        </a:p>
      </dgm:t>
    </dgm:pt>
    <dgm:pt modelId="{D8738A21-5C14-4AB3-9A99-F7EC10ADEE7D}" type="pres">
      <dgm:prSet presAssocID="{1B04A23C-FC8C-4F2F-91B0-A5E2654FE191}" presName="parentText" presStyleLbl="node1" presStyleIdx="0" presStyleCnt="3">
        <dgm:presLayoutVars>
          <dgm:chMax val="0"/>
          <dgm:bulletEnabled val="1"/>
        </dgm:presLayoutVars>
      </dgm:prSet>
      <dgm:spPr/>
      <dgm:t>
        <a:bodyPr/>
        <a:lstStyle/>
        <a:p>
          <a:endParaRPr lang="en-US"/>
        </a:p>
      </dgm:t>
    </dgm:pt>
    <dgm:pt modelId="{EB0F0824-D655-4C5D-9CE8-89E4FE769BC6}" type="pres">
      <dgm:prSet presAssocID="{AC98F847-6880-4486-8BA7-075096670CF1}" presName="spacer" presStyleCnt="0"/>
      <dgm:spPr/>
      <dgm:t>
        <a:bodyPr/>
        <a:lstStyle/>
        <a:p>
          <a:endParaRPr lang="es-CO"/>
        </a:p>
      </dgm:t>
    </dgm:pt>
    <dgm:pt modelId="{83318DA1-BDAC-420C-9191-8140E532919C}" type="pres">
      <dgm:prSet presAssocID="{CF67CD06-EDF4-42AE-ABD7-9C9D389E28AC}" presName="parentText" presStyleLbl="node1" presStyleIdx="1" presStyleCnt="3">
        <dgm:presLayoutVars>
          <dgm:chMax val="0"/>
          <dgm:bulletEnabled val="1"/>
        </dgm:presLayoutVars>
      </dgm:prSet>
      <dgm:spPr/>
      <dgm:t>
        <a:bodyPr/>
        <a:lstStyle/>
        <a:p>
          <a:endParaRPr lang="es-CO"/>
        </a:p>
      </dgm:t>
    </dgm:pt>
    <dgm:pt modelId="{D559DF01-F6BF-40FA-AAB2-D635D52E8868}" type="pres">
      <dgm:prSet presAssocID="{063B2773-3612-4D1F-B49B-2BF1BFF0E501}" presName="spacer" presStyleCnt="0"/>
      <dgm:spPr/>
      <dgm:t>
        <a:bodyPr/>
        <a:lstStyle/>
        <a:p>
          <a:endParaRPr lang="es-CO"/>
        </a:p>
      </dgm:t>
    </dgm:pt>
    <dgm:pt modelId="{59E19633-03BA-4324-8690-2CAC39AB45E3}" type="pres">
      <dgm:prSet presAssocID="{C113A3A3-9267-4BED-8462-09E73FAFC91D}" presName="parentText" presStyleLbl="node1" presStyleIdx="2" presStyleCnt="3">
        <dgm:presLayoutVars>
          <dgm:chMax val="0"/>
          <dgm:bulletEnabled val="1"/>
        </dgm:presLayoutVars>
      </dgm:prSet>
      <dgm:spPr/>
      <dgm:t>
        <a:bodyPr/>
        <a:lstStyle/>
        <a:p>
          <a:endParaRPr lang="es-CO"/>
        </a:p>
      </dgm:t>
    </dgm:pt>
  </dgm:ptLst>
  <dgm:cxnLst>
    <dgm:cxn modelId="{44BB7E2F-E18E-4663-B96B-AD0E247B55C7}" type="presOf" srcId="{EBAFEB43-58B3-4861-9900-703B47C026E8}" destId="{8B45F3D7-C209-4EF9-A109-2BEC4CBD5D6A}" srcOrd="0" destOrd="0" presId="urn:microsoft.com/office/officeart/2005/8/layout/vList2"/>
    <dgm:cxn modelId="{272A2085-34B2-4F0E-9153-AAFAD77A9330}" type="presOf" srcId="{C113A3A3-9267-4BED-8462-09E73FAFC91D}" destId="{59E19633-03BA-4324-8690-2CAC39AB45E3}" srcOrd="0" destOrd="0" presId="urn:microsoft.com/office/officeart/2005/8/layout/vList2"/>
    <dgm:cxn modelId="{5D00331C-4871-4ADF-8445-99242CE184A3}" srcId="{EBAFEB43-58B3-4861-9900-703B47C026E8}" destId="{1B04A23C-FC8C-4F2F-91B0-A5E2654FE191}" srcOrd="0" destOrd="0" parTransId="{9271EFC0-7FE6-4052-B455-44FAE2B0269E}" sibTransId="{AC98F847-6880-4486-8BA7-075096670CF1}"/>
    <dgm:cxn modelId="{0CA0FE91-8E5D-45F3-A573-B78B75415CD9}" srcId="{EBAFEB43-58B3-4861-9900-703B47C026E8}" destId="{CF67CD06-EDF4-42AE-ABD7-9C9D389E28AC}" srcOrd="1" destOrd="0" parTransId="{DC0664DC-A332-4307-B048-06E637634BCC}" sibTransId="{063B2773-3612-4D1F-B49B-2BF1BFF0E501}"/>
    <dgm:cxn modelId="{1635BD7A-9FF0-4C61-BA11-1C1FD807D8A3}" type="presOf" srcId="{1B04A23C-FC8C-4F2F-91B0-A5E2654FE191}" destId="{D8738A21-5C14-4AB3-9A99-F7EC10ADEE7D}" srcOrd="0" destOrd="0" presId="urn:microsoft.com/office/officeart/2005/8/layout/vList2"/>
    <dgm:cxn modelId="{A4A8ED46-6E79-4D23-BF35-5C04255DC24C}" srcId="{EBAFEB43-58B3-4861-9900-703B47C026E8}" destId="{C113A3A3-9267-4BED-8462-09E73FAFC91D}" srcOrd="2" destOrd="0" parTransId="{E1338785-181A-45FC-9788-6881DDC22325}" sibTransId="{2D99FC5B-D769-4537-89A9-5B6AD0849155}"/>
    <dgm:cxn modelId="{7054D463-2DE3-4C99-9228-948509F7993A}" type="presOf" srcId="{CF67CD06-EDF4-42AE-ABD7-9C9D389E28AC}" destId="{83318DA1-BDAC-420C-9191-8140E532919C}" srcOrd="0" destOrd="0" presId="urn:microsoft.com/office/officeart/2005/8/layout/vList2"/>
    <dgm:cxn modelId="{9C962DA0-A5D8-4A85-B2C2-B2482086397B}" type="presParOf" srcId="{8B45F3D7-C209-4EF9-A109-2BEC4CBD5D6A}" destId="{D8738A21-5C14-4AB3-9A99-F7EC10ADEE7D}" srcOrd="0" destOrd="0" presId="urn:microsoft.com/office/officeart/2005/8/layout/vList2"/>
    <dgm:cxn modelId="{9408260A-4469-4757-A737-B40B7ABDADDB}" type="presParOf" srcId="{8B45F3D7-C209-4EF9-A109-2BEC4CBD5D6A}" destId="{EB0F0824-D655-4C5D-9CE8-89E4FE769BC6}" srcOrd="1" destOrd="0" presId="urn:microsoft.com/office/officeart/2005/8/layout/vList2"/>
    <dgm:cxn modelId="{EE366637-E2CB-4E79-BC74-C0700908B794}" type="presParOf" srcId="{8B45F3D7-C209-4EF9-A109-2BEC4CBD5D6A}" destId="{83318DA1-BDAC-420C-9191-8140E532919C}" srcOrd="2" destOrd="0" presId="urn:microsoft.com/office/officeart/2005/8/layout/vList2"/>
    <dgm:cxn modelId="{FE7292FE-A7EE-420A-819B-A8DBE50D5D97}" type="presParOf" srcId="{8B45F3D7-C209-4EF9-A109-2BEC4CBD5D6A}" destId="{D559DF01-F6BF-40FA-AAB2-D635D52E8868}" srcOrd="3" destOrd="0" presId="urn:microsoft.com/office/officeart/2005/8/layout/vList2"/>
    <dgm:cxn modelId="{FB89C61F-85A2-420E-9B9C-95BF5A1C5765}" type="presParOf" srcId="{8B45F3D7-C209-4EF9-A109-2BEC4CBD5D6A}" destId="{59E19633-03BA-4324-8690-2CAC39AB45E3}"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C5610-939A-49B4-B727-968307354E2B}">
      <dsp:nvSpPr>
        <dsp:cNvPr id="0" name=""/>
        <dsp:cNvSpPr/>
      </dsp:nvSpPr>
      <dsp:spPr>
        <a:xfrm>
          <a:off x="-5860303" y="-896868"/>
          <a:ext cx="6976694" cy="6976694"/>
        </a:xfrm>
        <a:prstGeom prst="blockArc">
          <a:avLst>
            <a:gd name="adj1" fmla="val 18900000"/>
            <a:gd name="adj2" fmla="val 2700000"/>
            <a:gd name="adj3" fmla="val 310"/>
          </a:avLst>
        </a:pr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D946C0-3D76-4FF8-83F4-E1F86126B45D}">
      <dsp:nvSpPr>
        <dsp:cNvPr id="0" name=""/>
        <dsp:cNvSpPr/>
      </dsp:nvSpPr>
      <dsp:spPr>
        <a:xfrm>
          <a:off x="584339" y="398465"/>
          <a:ext cx="7724801" cy="797346"/>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2893" tIns="58420" rIns="58420" bIns="58420" numCol="1" spcCol="1270" anchor="t" anchorCtr="0">
          <a:noAutofit/>
        </a:bodyPr>
        <a:lstStyle/>
        <a:p>
          <a:pPr lvl="0" algn="l" defTabSz="1022350" rtl="0">
            <a:lnSpc>
              <a:spcPct val="90000"/>
            </a:lnSpc>
            <a:spcBef>
              <a:spcPct val="0"/>
            </a:spcBef>
            <a:spcAft>
              <a:spcPct val="35000"/>
            </a:spcAft>
          </a:pPr>
          <a:r>
            <a:rPr lang="en-US" sz="2300" kern="1200" smtClean="0">
              <a:solidFill>
                <a:schemeClr val="bg1"/>
              </a:solidFill>
              <a:effectLst>
                <a:outerShdw blurRad="38100" dist="38100" dir="2700000" algn="tl">
                  <a:srgbClr val="000000">
                    <a:alpha val="43137"/>
                  </a:srgbClr>
                </a:outerShdw>
              </a:effectLst>
            </a:rPr>
            <a:t>Beginner Developer Learning Center</a:t>
          </a:r>
          <a:endParaRPr lang="en-US" sz="2300" kern="1200">
            <a:solidFill>
              <a:schemeClr val="bg1"/>
            </a:solidFill>
            <a:effectLst>
              <a:outerShdw blurRad="38100" dist="38100" dir="2700000" algn="tl">
                <a:srgbClr val="000000">
                  <a:alpha val="43137"/>
                </a:srgbClr>
              </a:outerShdw>
            </a:effectLst>
          </a:endParaRPr>
        </a:p>
        <a:p>
          <a:pPr marL="171450" lvl="1" indent="-171450" algn="l" defTabSz="800100" rtl="0">
            <a:lnSpc>
              <a:spcPct val="90000"/>
            </a:lnSpc>
            <a:spcBef>
              <a:spcPct val="0"/>
            </a:spcBef>
            <a:spcAft>
              <a:spcPct val="15000"/>
            </a:spcAft>
            <a:buChar char="••"/>
          </a:pPr>
          <a:r>
            <a:rPr lang="en-US" sz="1800" kern="1200" smtClean="0">
              <a:solidFill>
                <a:schemeClr val="bg1"/>
              </a:solidFill>
              <a:effectLst>
                <a:outerShdw blurRad="38100" dist="38100" dir="2700000" algn="tl">
                  <a:srgbClr val="000000">
                    <a:alpha val="43137"/>
                  </a:srgbClr>
                </a:outerShdw>
              </a:effectLst>
            </a:rPr>
            <a:t>http://msdn.microsoft.com/es-co/beginner/default.aspx   </a:t>
          </a:r>
          <a:endParaRPr lang="en-US" sz="1800" kern="1200">
            <a:solidFill>
              <a:schemeClr val="bg1"/>
            </a:solidFill>
            <a:effectLst>
              <a:outerShdw blurRad="38100" dist="38100" dir="2700000" algn="tl">
                <a:srgbClr val="000000">
                  <a:alpha val="43137"/>
                </a:srgbClr>
              </a:outerShdw>
            </a:effectLst>
          </a:endParaRPr>
        </a:p>
      </dsp:txBody>
      <dsp:txXfrm>
        <a:off x="584339" y="398465"/>
        <a:ext cx="7724801" cy="797346"/>
      </dsp:txXfrm>
    </dsp:sp>
    <dsp:sp modelId="{50B94087-72B2-4DC6-8EFD-D08B873E41B5}">
      <dsp:nvSpPr>
        <dsp:cNvPr id="0" name=""/>
        <dsp:cNvSpPr/>
      </dsp:nvSpPr>
      <dsp:spPr>
        <a:xfrm>
          <a:off x="85998" y="298797"/>
          <a:ext cx="996682" cy="99668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6E7F91E-AFF3-4BB3-AB2A-983919801E2D}">
      <dsp:nvSpPr>
        <dsp:cNvPr id="0" name=""/>
        <dsp:cNvSpPr/>
      </dsp:nvSpPr>
      <dsp:spPr>
        <a:xfrm>
          <a:off x="1041476" y="1594692"/>
          <a:ext cx="7267664" cy="797346"/>
        </a:xfrm>
        <a:prstGeom prst="rect">
          <a:avLst/>
        </a:prstGeom>
        <a:gradFill rotWithShape="0">
          <a:gsLst>
            <a:gs pos="0">
              <a:schemeClr val="accent4">
                <a:hueOff val="-1546959"/>
                <a:satOff val="17380"/>
                <a:lumOff val="4052"/>
                <a:alphaOff val="0"/>
                <a:tint val="73000"/>
                <a:satMod val="150000"/>
              </a:schemeClr>
            </a:gs>
            <a:gs pos="25000">
              <a:schemeClr val="accent4">
                <a:hueOff val="-1546959"/>
                <a:satOff val="17380"/>
                <a:lumOff val="4052"/>
                <a:alphaOff val="0"/>
                <a:tint val="96000"/>
                <a:shade val="80000"/>
                <a:satMod val="105000"/>
              </a:schemeClr>
            </a:gs>
            <a:gs pos="38000">
              <a:schemeClr val="accent4">
                <a:hueOff val="-1546959"/>
                <a:satOff val="17380"/>
                <a:lumOff val="4052"/>
                <a:alphaOff val="0"/>
                <a:tint val="96000"/>
                <a:shade val="59000"/>
                <a:satMod val="120000"/>
              </a:schemeClr>
            </a:gs>
            <a:gs pos="55000">
              <a:schemeClr val="accent4">
                <a:hueOff val="-1546959"/>
                <a:satOff val="17380"/>
                <a:lumOff val="4052"/>
                <a:alphaOff val="0"/>
                <a:shade val="57000"/>
                <a:satMod val="120000"/>
              </a:schemeClr>
            </a:gs>
            <a:gs pos="80000">
              <a:schemeClr val="accent4">
                <a:hueOff val="-1546959"/>
                <a:satOff val="17380"/>
                <a:lumOff val="4052"/>
                <a:alphaOff val="0"/>
                <a:shade val="56000"/>
                <a:satMod val="145000"/>
              </a:schemeClr>
            </a:gs>
            <a:gs pos="88000">
              <a:schemeClr val="accent4">
                <a:hueOff val="-1546959"/>
                <a:satOff val="17380"/>
                <a:lumOff val="4052"/>
                <a:alphaOff val="0"/>
                <a:shade val="63000"/>
                <a:satMod val="160000"/>
              </a:schemeClr>
            </a:gs>
            <a:gs pos="100000">
              <a:schemeClr val="accent4">
                <a:hueOff val="-1546959"/>
                <a:satOff val="17380"/>
                <a:lumOff val="4052"/>
                <a:alphaOff val="0"/>
                <a:tint val="99555"/>
                <a:satMod val="155000"/>
              </a:schemeClr>
            </a:gs>
          </a:gsLst>
          <a:lin ang="5400000" scaled="1"/>
        </a:gradFill>
        <a:ln>
          <a:noFill/>
        </a:ln>
        <a:effectLst>
          <a:glow rad="70000">
            <a:schemeClr val="accent4">
              <a:hueOff val="-1546959"/>
              <a:satOff val="17380"/>
              <a:lumOff val="4052"/>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2893" tIns="58420" rIns="58420" bIns="58420" numCol="1" spcCol="1270" anchor="t" anchorCtr="0">
          <a:noAutofit/>
        </a:bodyPr>
        <a:lstStyle/>
        <a:p>
          <a:pPr lvl="0" algn="l" defTabSz="1022350" rtl="0">
            <a:lnSpc>
              <a:spcPct val="90000"/>
            </a:lnSpc>
            <a:spcBef>
              <a:spcPct val="0"/>
            </a:spcBef>
            <a:spcAft>
              <a:spcPct val="35000"/>
            </a:spcAft>
          </a:pPr>
          <a:r>
            <a:rPr lang="en-US" sz="2300" kern="1200" smtClean="0">
              <a:solidFill>
                <a:schemeClr val="bg1"/>
              </a:solidFill>
              <a:effectLst>
                <a:outerShdw blurRad="38100" dist="38100" dir="2700000" algn="tl">
                  <a:srgbClr val="000000">
                    <a:alpha val="43137"/>
                  </a:srgbClr>
                </a:outerShdw>
              </a:effectLst>
            </a:rPr>
            <a:t>Microsoft IT Academy Student Pass Program </a:t>
          </a:r>
          <a:endParaRPr lang="en-US" sz="2300" kern="1200">
            <a:solidFill>
              <a:schemeClr val="bg1"/>
            </a:solidFill>
            <a:effectLst>
              <a:outerShdw blurRad="38100" dist="38100" dir="2700000" algn="tl">
                <a:srgbClr val="000000">
                  <a:alpha val="43137"/>
                </a:srgbClr>
              </a:outerShdw>
            </a:effectLst>
          </a:endParaRPr>
        </a:p>
        <a:p>
          <a:pPr marL="171450" lvl="1" indent="-171450" algn="l" defTabSz="800100" rtl="0">
            <a:lnSpc>
              <a:spcPct val="90000"/>
            </a:lnSpc>
            <a:spcBef>
              <a:spcPct val="0"/>
            </a:spcBef>
            <a:spcAft>
              <a:spcPct val="15000"/>
            </a:spcAft>
            <a:buChar char="••"/>
          </a:pPr>
          <a:r>
            <a:rPr lang="en-US" sz="1800" kern="1200" smtClean="0">
              <a:solidFill>
                <a:schemeClr val="bg1"/>
              </a:solidFill>
              <a:effectLst>
                <a:outerShdw blurRad="38100" dist="38100" dir="2700000" algn="tl">
                  <a:srgbClr val="000000">
                    <a:alpha val="43137"/>
                  </a:srgbClr>
                </a:outerShdw>
              </a:effectLst>
            </a:rPr>
            <a:t>https://itastudentpass.microsoftelearning.com/  </a:t>
          </a:r>
          <a:endParaRPr lang="en-US" sz="1800" kern="1200">
            <a:solidFill>
              <a:schemeClr val="bg1"/>
            </a:solidFill>
            <a:effectLst>
              <a:outerShdw blurRad="38100" dist="38100" dir="2700000" algn="tl">
                <a:srgbClr val="000000">
                  <a:alpha val="43137"/>
                </a:srgbClr>
              </a:outerShdw>
            </a:effectLst>
          </a:endParaRPr>
        </a:p>
      </dsp:txBody>
      <dsp:txXfrm>
        <a:off x="1041476" y="1594692"/>
        <a:ext cx="7267664" cy="797346"/>
      </dsp:txXfrm>
    </dsp:sp>
    <dsp:sp modelId="{65E12244-204B-4A63-8A57-B9424192930D}">
      <dsp:nvSpPr>
        <dsp:cNvPr id="0" name=""/>
        <dsp:cNvSpPr/>
      </dsp:nvSpPr>
      <dsp:spPr>
        <a:xfrm>
          <a:off x="543135" y="1495023"/>
          <a:ext cx="996682" cy="996682"/>
        </a:xfrm>
        <a:prstGeom prst="ellipse">
          <a:avLst/>
        </a:prstGeom>
        <a:solidFill>
          <a:schemeClr val="lt1">
            <a:hueOff val="0"/>
            <a:satOff val="0"/>
            <a:lumOff val="0"/>
            <a:alphaOff val="0"/>
          </a:schemeClr>
        </a:solidFill>
        <a:ln w="9525" cap="flat" cmpd="sng" algn="ctr">
          <a:solidFill>
            <a:schemeClr val="accent4">
              <a:hueOff val="-1546959"/>
              <a:satOff val="17380"/>
              <a:lumOff val="4052"/>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943671B-7A14-4DAF-9A0B-C247D33C2F09}">
      <dsp:nvSpPr>
        <dsp:cNvPr id="0" name=""/>
        <dsp:cNvSpPr/>
      </dsp:nvSpPr>
      <dsp:spPr>
        <a:xfrm>
          <a:off x="1041476" y="2790918"/>
          <a:ext cx="7267664" cy="797346"/>
        </a:xfrm>
        <a:prstGeom prst="rect">
          <a:avLst/>
        </a:prstGeom>
        <a:gradFill rotWithShape="0">
          <a:gsLst>
            <a:gs pos="0">
              <a:schemeClr val="accent4">
                <a:hueOff val="-3093918"/>
                <a:satOff val="34759"/>
                <a:lumOff val="8103"/>
                <a:alphaOff val="0"/>
                <a:tint val="73000"/>
                <a:satMod val="150000"/>
              </a:schemeClr>
            </a:gs>
            <a:gs pos="25000">
              <a:schemeClr val="accent4">
                <a:hueOff val="-3093918"/>
                <a:satOff val="34759"/>
                <a:lumOff val="8103"/>
                <a:alphaOff val="0"/>
                <a:tint val="96000"/>
                <a:shade val="80000"/>
                <a:satMod val="105000"/>
              </a:schemeClr>
            </a:gs>
            <a:gs pos="38000">
              <a:schemeClr val="accent4">
                <a:hueOff val="-3093918"/>
                <a:satOff val="34759"/>
                <a:lumOff val="8103"/>
                <a:alphaOff val="0"/>
                <a:tint val="96000"/>
                <a:shade val="59000"/>
                <a:satMod val="120000"/>
              </a:schemeClr>
            </a:gs>
            <a:gs pos="55000">
              <a:schemeClr val="accent4">
                <a:hueOff val="-3093918"/>
                <a:satOff val="34759"/>
                <a:lumOff val="8103"/>
                <a:alphaOff val="0"/>
                <a:shade val="57000"/>
                <a:satMod val="120000"/>
              </a:schemeClr>
            </a:gs>
            <a:gs pos="80000">
              <a:schemeClr val="accent4">
                <a:hueOff val="-3093918"/>
                <a:satOff val="34759"/>
                <a:lumOff val="8103"/>
                <a:alphaOff val="0"/>
                <a:shade val="56000"/>
                <a:satMod val="145000"/>
              </a:schemeClr>
            </a:gs>
            <a:gs pos="88000">
              <a:schemeClr val="accent4">
                <a:hueOff val="-3093918"/>
                <a:satOff val="34759"/>
                <a:lumOff val="8103"/>
                <a:alphaOff val="0"/>
                <a:shade val="63000"/>
                <a:satMod val="160000"/>
              </a:schemeClr>
            </a:gs>
            <a:gs pos="100000">
              <a:schemeClr val="accent4">
                <a:hueOff val="-3093918"/>
                <a:satOff val="34759"/>
                <a:lumOff val="8103"/>
                <a:alphaOff val="0"/>
                <a:tint val="99555"/>
                <a:satMod val="155000"/>
              </a:schemeClr>
            </a:gs>
          </a:gsLst>
          <a:lin ang="5400000" scaled="1"/>
        </a:gradFill>
        <a:ln>
          <a:noFill/>
        </a:ln>
        <a:effectLst>
          <a:glow rad="70000">
            <a:schemeClr val="accent4">
              <a:hueOff val="-3093918"/>
              <a:satOff val="34759"/>
              <a:lumOff val="8103"/>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2893" tIns="58420" rIns="58420" bIns="58420" numCol="1" spcCol="1270" anchor="t" anchorCtr="0">
          <a:noAutofit/>
        </a:bodyPr>
        <a:lstStyle/>
        <a:p>
          <a:pPr lvl="0" algn="l" defTabSz="1022350" rtl="0">
            <a:lnSpc>
              <a:spcPct val="90000"/>
            </a:lnSpc>
            <a:spcBef>
              <a:spcPct val="0"/>
            </a:spcBef>
            <a:spcAft>
              <a:spcPct val="35000"/>
            </a:spcAft>
          </a:pPr>
          <a:r>
            <a:rPr lang="en-US" sz="2300" kern="1200" smtClean="0">
              <a:solidFill>
                <a:schemeClr val="bg1"/>
              </a:solidFill>
              <a:effectLst>
                <a:outerShdw blurRad="38100" dist="38100" dir="2700000" algn="tl">
                  <a:srgbClr val="000000">
                    <a:alpha val="43137"/>
                  </a:srgbClr>
                </a:outerShdw>
              </a:effectLst>
            </a:rPr>
            <a:t>Codeplex</a:t>
          </a:r>
          <a:endParaRPr lang="en-US" sz="2300" kern="1200">
            <a:solidFill>
              <a:schemeClr val="bg1"/>
            </a:solidFill>
            <a:effectLst>
              <a:outerShdw blurRad="38100" dist="38100" dir="2700000" algn="tl">
                <a:srgbClr val="000000">
                  <a:alpha val="43137"/>
                </a:srgbClr>
              </a:outerShdw>
            </a:effectLst>
          </a:endParaRPr>
        </a:p>
        <a:p>
          <a:pPr marL="171450" lvl="1" indent="-171450" algn="l" defTabSz="800100" rtl="0">
            <a:lnSpc>
              <a:spcPct val="90000"/>
            </a:lnSpc>
            <a:spcBef>
              <a:spcPct val="0"/>
            </a:spcBef>
            <a:spcAft>
              <a:spcPct val="15000"/>
            </a:spcAft>
            <a:buChar char="••"/>
          </a:pPr>
          <a:r>
            <a:rPr lang="en-US" sz="1800" kern="1200" smtClean="0">
              <a:solidFill>
                <a:schemeClr val="bg1"/>
              </a:solidFill>
              <a:effectLst>
                <a:outerShdw blurRad="38100" dist="38100" dir="2700000" algn="tl">
                  <a:srgbClr val="000000">
                    <a:alpha val="43137"/>
                  </a:srgbClr>
                </a:outerShdw>
              </a:effectLst>
            </a:rPr>
            <a:t>www.codeplex.com </a:t>
          </a:r>
          <a:endParaRPr lang="en-US" sz="1800" kern="1200">
            <a:solidFill>
              <a:schemeClr val="bg1"/>
            </a:solidFill>
            <a:effectLst>
              <a:outerShdw blurRad="38100" dist="38100" dir="2700000" algn="tl">
                <a:srgbClr val="000000">
                  <a:alpha val="43137"/>
                </a:srgbClr>
              </a:outerShdw>
            </a:effectLst>
          </a:endParaRPr>
        </a:p>
      </dsp:txBody>
      <dsp:txXfrm>
        <a:off x="1041476" y="2790918"/>
        <a:ext cx="7267664" cy="797346"/>
      </dsp:txXfrm>
    </dsp:sp>
    <dsp:sp modelId="{33528CC2-A90B-4CDC-BB01-1A97310E3478}">
      <dsp:nvSpPr>
        <dsp:cNvPr id="0" name=""/>
        <dsp:cNvSpPr/>
      </dsp:nvSpPr>
      <dsp:spPr>
        <a:xfrm>
          <a:off x="543135" y="2691250"/>
          <a:ext cx="996682" cy="996682"/>
        </a:xfrm>
        <a:prstGeom prst="ellipse">
          <a:avLst/>
        </a:prstGeom>
        <a:solidFill>
          <a:schemeClr val="lt1">
            <a:hueOff val="0"/>
            <a:satOff val="0"/>
            <a:lumOff val="0"/>
            <a:alphaOff val="0"/>
          </a:schemeClr>
        </a:solidFill>
        <a:ln w="9525" cap="flat" cmpd="sng" algn="ctr">
          <a:solidFill>
            <a:schemeClr val="accent4">
              <a:hueOff val="-3093918"/>
              <a:satOff val="34759"/>
              <a:lumOff val="8103"/>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ED85340-02DC-4597-B086-195DC86B44F0}">
      <dsp:nvSpPr>
        <dsp:cNvPr id="0" name=""/>
        <dsp:cNvSpPr/>
      </dsp:nvSpPr>
      <dsp:spPr>
        <a:xfrm>
          <a:off x="584339" y="3987145"/>
          <a:ext cx="7724801" cy="797346"/>
        </a:xfrm>
        <a:prstGeom prst="rect">
          <a:avLst/>
        </a:prstGeom>
        <a:gradFill rotWithShape="0">
          <a:gsLst>
            <a:gs pos="0">
              <a:schemeClr val="accent4">
                <a:hueOff val="-4640878"/>
                <a:satOff val="52139"/>
                <a:lumOff val="12155"/>
                <a:alphaOff val="0"/>
                <a:tint val="73000"/>
                <a:satMod val="150000"/>
              </a:schemeClr>
            </a:gs>
            <a:gs pos="25000">
              <a:schemeClr val="accent4">
                <a:hueOff val="-4640878"/>
                <a:satOff val="52139"/>
                <a:lumOff val="12155"/>
                <a:alphaOff val="0"/>
                <a:tint val="96000"/>
                <a:shade val="80000"/>
                <a:satMod val="105000"/>
              </a:schemeClr>
            </a:gs>
            <a:gs pos="38000">
              <a:schemeClr val="accent4">
                <a:hueOff val="-4640878"/>
                <a:satOff val="52139"/>
                <a:lumOff val="12155"/>
                <a:alphaOff val="0"/>
                <a:tint val="96000"/>
                <a:shade val="59000"/>
                <a:satMod val="120000"/>
              </a:schemeClr>
            </a:gs>
            <a:gs pos="55000">
              <a:schemeClr val="accent4">
                <a:hueOff val="-4640878"/>
                <a:satOff val="52139"/>
                <a:lumOff val="12155"/>
                <a:alphaOff val="0"/>
                <a:shade val="57000"/>
                <a:satMod val="120000"/>
              </a:schemeClr>
            </a:gs>
            <a:gs pos="80000">
              <a:schemeClr val="accent4">
                <a:hueOff val="-4640878"/>
                <a:satOff val="52139"/>
                <a:lumOff val="12155"/>
                <a:alphaOff val="0"/>
                <a:shade val="56000"/>
                <a:satMod val="145000"/>
              </a:schemeClr>
            </a:gs>
            <a:gs pos="88000">
              <a:schemeClr val="accent4">
                <a:hueOff val="-4640878"/>
                <a:satOff val="52139"/>
                <a:lumOff val="12155"/>
                <a:alphaOff val="0"/>
                <a:shade val="63000"/>
                <a:satMod val="160000"/>
              </a:schemeClr>
            </a:gs>
            <a:gs pos="100000">
              <a:schemeClr val="accent4">
                <a:hueOff val="-4640878"/>
                <a:satOff val="52139"/>
                <a:lumOff val="12155"/>
                <a:alphaOff val="0"/>
                <a:tint val="99555"/>
                <a:satMod val="155000"/>
              </a:schemeClr>
            </a:gs>
          </a:gsLst>
          <a:lin ang="5400000" scaled="1"/>
        </a:gradFill>
        <a:ln>
          <a:noFill/>
        </a:ln>
        <a:effectLst>
          <a:glow rad="70000">
            <a:schemeClr val="accent4">
              <a:hueOff val="-4640878"/>
              <a:satOff val="52139"/>
              <a:lumOff val="12155"/>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2893" tIns="58420" rIns="58420" bIns="58420" numCol="1" spcCol="1270" anchor="t" anchorCtr="0">
          <a:noAutofit/>
        </a:bodyPr>
        <a:lstStyle/>
        <a:p>
          <a:pPr lvl="0" algn="l" defTabSz="1022350" rtl="0">
            <a:lnSpc>
              <a:spcPct val="90000"/>
            </a:lnSpc>
            <a:spcBef>
              <a:spcPct val="0"/>
            </a:spcBef>
            <a:spcAft>
              <a:spcPct val="35000"/>
            </a:spcAft>
          </a:pPr>
          <a:r>
            <a:rPr lang="en-US" sz="2300" kern="1200" smtClean="0">
              <a:solidFill>
                <a:schemeClr val="bg1"/>
              </a:solidFill>
              <a:effectLst>
                <a:outerShdw blurRad="38100" dist="38100" dir="2700000" algn="tl">
                  <a:srgbClr val="000000">
                    <a:alpha val="43137"/>
                  </a:srgbClr>
                </a:outerShdw>
              </a:effectLst>
            </a:rPr>
            <a:t>Channel 8</a:t>
          </a:r>
          <a:endParaRPr lang="en-US" sz="2300" kern="1200">
            <a:solidFill>
              <a:schemeClr val="bg1"/>
            </a:solidFill>
            <a:effectLst>
              <a:outerShdw blurRad="38100" dist="38100" dir="2700000" algn="tl">
                <a:srgbClr val="000000">
                  <a:alpha val="43137"/>
                </a:srgbClr>
              </a:outerShdw>
            </a:effectLst>
          </a:endParaRPr>
        </a:p>
        <a:p>
          <a:pPr marL="171450" lvl="1" indent="-171450" algn="l" defTabSz="800100" rtl="0">
            <a:lnSpc>
              <a:spcPct val="90000"/>
            </a:lnSpc>
            <a:spcBef>
              <a:spcPct val="0"/>
            </a:spcBef>
            <a:spcAft>
              <a:spcPct val="15000"/>
            </a:spcAft>
            <a:buChar char="••"/>
          </a:pPr>
          <a:r>
            <a:rPr lang="en-US" sz="1800" kern="1200" smtClean="0">
              <a:solidFill>
                <a:schemeClr val="bg1"/>
              </a:solidFill>
              <a:effectLst>
                <a:outerShdw blurRad="38100" dist="38100" dir="2700000" algn="tl">
                  <a:srgbClr val="000000">
                    <a:alpha val="43137"/>
                  </a:srgbClr>
                </a:outerShdw>
              </a:effectLst>
            </a:rPr>
            <a:t>http://channel8.msdn.com </a:t>
          </a:r>
          <a:endParaRPr lang="en-US" sz="1800" kern="1200">
            <a:solidFill>
              <a:schemeClr val="bg1"/>
            </a:solidFill>
            <a:effectLst>
              <a:outerShdw blurRad="38100" dist="38100" dir="2700000" algn="tl">
                <a:srgbClr val="000000">
                  <a:alpha val="43137"/>
                </a:srgbClr>
              </a:outerShdw>
            </a:effectLst>
          </a:endParaRPr>
        </a:p>
      </dsp:txBody>
      <dsp:txXfrm>
        <a:off x="584339" y="3987145"/>
        <a:ext cx="7724801" cy="797346"/>
      </dsp:txXfrm>
    </dsp:sp>
    <dsp:sp modelId="{0E242D0B-859C-4B8D-9F75-F2D6049AAB93}">
      <dsp:nvSpPr>
        <dsp:cNvPr id="0" name=""/>
        <dsp:cNvSpPr/>
      </dsp:nvSpPr>
      <dsp:spPr>
        <a:xfrm>
          <a:off x="85998" y="3887476"/>
          <a:ext cx="996682" cy="996682"/>
        </a:xfrm>
        <a:prstGeom prst="ellipse">
          <a:avLst/>
        </a:prstGeom>
        <a:solidFill>
          <a:schemeClr val="lt1">
            <a:hueOff val="0"/>
            <a:satOff val="0"/>
            <a:lumOff val="0"/>
            <a:alphaOff val="0"/>
          </a:schemeClr>
        </a:solidFill>
        <a:ln w="9525" cap="flat" cmpd="sng" algn="ctr">
          <a:solidFill>
            <a:schemeClr val="accent4">
              <a:hueOff val="-4640878"/>
              <a:satOff val="52139"/>
              <a:lumOff val="12155"/>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F554-F0ED-477B-9059-5D1334C45550}">
      <dsp:nvSpPr>
        <dsp:cNvPr id="0" name=""/>
        <dsp:cNvSpPr/>
      </dsp:nvSpPr>
      <dsp:spPr>
        <a:xfrm>
          <a:off x="-5858768" y="-896635"/>
          <a:ext cx="6974870" cy="6974870"/>
        </a:xfrm>
        <a:prstGeom prst="blockArc">
          <a:avLst>
            <a:gd name="adj1" fmla="val 18900000"/>
            <a:gd name="adj2" fmla="val 2700000"/>
            <a:gd name="adj3" fmla="val 310"/>
          </a:avLst>
        </a:pr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7C1BF4A-7C9A-4861-A9E4-AC2479BEAF52}">
      <dsp:nvSpPr>
        <dsp:cNvPr id="0" name=""/>
        <dsp:cNvSpPr/>
      </dsp:nvSpPr>
      <dsp:spPr>
        <a:xfrm>
          <a:off x="487811" y="323746"/>
          <a:ext cx="7821350" cy="647907"/>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276" tIns="48260" rIns="48260" bIns="48260" numCol="1" spcCol="1270" anchor="t" anchorCtr="0">
          <a:noAutofit/>
        </a:bodyPr>
        <a:lstStyle/>
        <a:p>
          <a:pPr lvl="0" algn="l" defTabSz="844550" rtl="0">
            <a:lnSpc>
              <a:spcPct val="90000"/>
            </a:lnSpc>
            <a:spcBef>
              <a:spcPct val="0"/>
            </a:spcBef>
            <a:spcAft>
              <a:spcPct val="35000"/>
            </a:spcAft>
          </a:pPr>
          <a:r>
            <a:rPr lang="en-US" sz="1900" kern="1200" smtClean="0">
              <a:solidFill>
                <a:schemeClr val="bg1"/>
              </a:solidFill>
              <a:effectLst>
                <a:outerShdw blurRad="38100" dist="38100" dir="2700000" algn="tl">
                  <a:srgbClr val="000000">
                    <a:alpha val="43137"/>
                  </a:srgbClr>
                </a:outerShdw>
              </a:effectLst>
            </a:rPr>
            <a:t>Microsoft Virtual Academy</a:t>
          </a:r>
          <a:endParaRPr lang="en-US" sz="1900" kern="1200">
            <a:solidFill>
              <a:schemeClr val="bg1"/>
            </a:solidFill>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smtClean="0">
              <a:solidFill>
                <a:schemeClr val="bg1"/>
              </a:solidFill>
              <a:effectLst>
                <a:outerShdw blurRad="38100" dist="38100" dir="2700000" algn="tl">
                  <a:srgbClr val="000000">
                    <a:alpha val="43137"/>
                  </a:srgbClr>
                </a:outerShdw>
              </a:effectLst>
            </a:rPr>
            <a:t>www.microsoftmva.com </a:t>
          </a:r>
          <a:endParaRPr lang="en-US" sz="1500" kern="1200">
            <a:solidFill>
              <a:schemeClr val="bg1"/>
            </a:solidFill>
            <a:effectLst>
              <a:outerShdw blurRad="38100" dist="38100" dir="2700000" algn="tl">
                <a:srgbClr val="000000">
                  <a:alpha val="43137"/>
                </a:srgbClr>
              </a:outerShdw>
            </a:effectLst>
          </a:endParaRPr>
        </a:p>
      </dsp:txBody>
      <dsp:txXfrm>
        <a:off x="487811" y="323746"/>
        <a:ext cx="7821350" cy="647907"/>
      </dsp:txXfrm>
    </dsp:sp>
    <dsp:sp modelId="{69351241-61FC-49F1-9C3C-C2BCA4E98AFC}">
      <dsp:nvSpPr>
        <dsp:cNvPr id="0" name=""/>
        <dsp:cNvSpPr/>
      </dsp:nvSpPr>
      <dsp:spPr>
        <a:xfrm>
          <a:off x="82869" y="242757"/>
          <a:ext cx="809884" cy="80988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AB29240-21A7-4EA2-83F2-2C81D9782303}">
      <dsp:nvSpPr>
        <dsp:cNvPr id="0" name=""/>
        <dsp:cNvSpPr/>
      </dsp:nvSpPr>
      <dsp:spPr>
        <a:xfrm>
          <a:off x="952082" y="1295296"/>
          <a:ext cx="7357079" cy="647907"/>
        </a:xfrm>
        <a:prstGeom prst="rect">
          <a:avLst/>
        </a:prstGeom>
        <a:gradFill rotWithShape="0">
          <a:gsLst>
            <a:gs pos="0">
              <a:schemeClr val="accent4">
                <a:hueOff val="-1160219"/>
                <a:satOff val="13035"/>
                <a:lumOff val="3039"/>
                <a:alphaOff val="0"/>
                <a:tint val="73000"/>
                <a:satMod val="150000"/>
              </a:schemeClr>
            </a:gs>
            <a:gs pos="25000">
              <a:schemeClr val="accent4">
                <a:hueOff val="-1160219"/>
                <a:satOff val="13035"/>
                <a:lumOff val="3039"/>
                <a:alphaOff val="0"/>
                <a:tint val="96000"/>
                <a:shade val="80000"/>
                <a:satMod val="105000"/>
              </a:schemeClr>
            </a:gs>
            <a:gs pos="38000">
              <a:schemeClr val="accent4">
                <a:hueOff val="-1160219"/>
                <a:satOff val="13035"/>
                <a:lumOff val="3039"/>
                <a:alphaOff val="0"/>
                <a:tint val="96000"/>
                <a:shade val="59000"/>
                <a:satMod val="120000"/>
              </a:schemeClr>
            </a:gs>
            <a:gs pos="55000">
              <a:schemeClr val="accent4">
                <a:hueOff val="-1160219"/>
                <a:satOff val="13035"/>
                <a:lumOff val="3039"/>
                <a:alphaOff val="0"/>
                <a:shade val="57000"/>
                <a:satMod val="120000"/>
              </a:schemeClr>
            </a:gs>
            <a:gs pos="80000">
              <a:schemeClr val="accent4">
                <a:hueOff val="-1160219"/>
                <a:satOff val="13035"/>
                <a:lumOff val="3039"/>
                <a:alphaOff val="0"/>
                <a:shade val="56000"/>
                <a:satMod val="145000"/>
              </a:schemeClr>
            </a:gs>
            <a:gs pos="88000">
              <a:schemeClr val="accent4">
                <a:hueOff val="-1160219"/>
                <a:satOff val="13035"/>
                <a:lumOff val="3039"/>
                <a:alphaOff val="0"/>
                <a:shade val="63000"/>
                <a:satMod val="160000"/>
              </a:schemeClr>
            </a:gs>
            <a:gs pos="100000">
              <a:schemeClr val="accent4">
                <a:hueOff val="-1160219"/>
                <a:satOff val="13035"/>
                <a:lumOff val="3039"/>
                <a:alphaOff val="0"/>
                <a:tint val="99555"/>
                <a:satMod val="155000"/>
              </a:schemeClr>
            </a:gs>
          </a:gsLst>
          <a:lin ang="5400000" scaled="1"/>
        </a:gradFill>
        <a:ln>
          <a:noFill/>
        </a:ln>
        <a:effectLst>
          <a:glow rad="70000">
            <a:schemeClr val="accent4">
              <a:hueOff val="-1160219"/>
              <a:satOff val="13035"/>
              <a:lumOff val="3039"/>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276" tIns="48260" rIns="48260" bIns="48260" numCol="1" spcCol="1270" anchor="t" anchorCtr="0">
          <a:noAutofit/>
        </a:bodyPr>
        <a:lstStyle/>
        <a:p>
          <a:pPr lvl="0" algn="l" defTabSz="844550" rtl="0">
            <a:lnSpc>
              <a:spcPct val="90000"/>
            </a:lnSpc>
            <a:spcBef>
              <a:spcPct val="0"/>
            </a:spcBef>
            <a:spcAft>
              <a:spcPct val="35000"/>
            </a:spcAft>
          </a:pPr>
          <a:r>
            <a:rPr lang="en-US" sz="1900" kern="1200" smtClean="0">
              <a:solidFill>
                <a:schemeClr val="bg1"/>
              </a:solidFill>
              <a:effectLst>
                <a:outerShdw blurRad="38100" dist="38100" dir="2700000" algn="tl">
                  <a:srgbClr val="000000">
                    <a:alpha val="43137"/>
                  </a:srgbClr>
                </a:outerShdw>
              </a:effectLst>
            </a:rPr>
            <a:t>Desarrollador Cinco Estrellas</a:t>
          </a:r>
          <a:endParaRPr lang="en-US" sz="1900" kern="1200">
            <a:solidFill>
              <a:schemeClr val="bg1"/>
            </a:solidFill>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smtClean="0">
              <a:solidFill>
                <a:schemeClr val="bg1"/>
              </a:solidFill>
              <a:effectLst>
                <a:outerShdw blurRad="38100" dist="38100" dir="2700000" algn="tl">
                  <a:srgbClr val="000000">
                    <a:alpha val="43137"/>
                  </a:srgbClr>
                </a:outerShdw>
              </a:effectLst>
            </a:rPr>
            <a:t>www.dce2005.com </a:t>
          </a:r>
          <a:endParaRPr lang="en-US" sz="1500" kern="1200">
            <a:solidFill>
              <a:schemeClr val="bg1"/>
            </a:solidFill>
            <a:effectLst>
              <a:outerShdw blurRad="38100" dist="38100" dir="2700000" algn="tl">
                <a:srgbClr val="000000">
                  <a:alpha val="43137"/>
                </a:srgbClr>
              </a:outerShdw>
            </a:effectLst>
          </a:endParaRPr>
        </a:p>
      </dsp:txBody>
      <dsp:txXfrm>
        <a:off x="952082" y="1295296"/>
        <a:ext cx="7357079" cy="647907"/>
      </dsp:txXfrm>
    </dsp:sp>
    <dsp:sp modelId="{AF98DBE1-C537-4397-B57D-5921E0082EF2}">
      <dsp:nvSpPr>
        <dsp:cNvPr id="0" name=""/>
        <dsp:cNvSpPr/>
      </dsp:nvSpPr>
      <dsp:spPr>
        <a:xfrm>
          <a:off x="547140" y="1214307"/>
          <a:ext cx="809884" cy="809884"/>
        </a:xfrm>
        <a:prstGeom prst="ellipse">
          <a:avLst/>
        </a:prstGeom>
        <a:solidFill>
          <a:schemeClr val="lt1">
            <a:hueOff val="0"/>
            <a:satOff val="0"/>
            <a:lumOff val="0"/>
            <a:alphaOff val="0"/>
          </a:schemeClr>
        </a:solidFill>
        <a:ln w="9525" cap="flat" cmpd="sng" algn="ctr">
          <a:solidFill>
            <a:schemeClr val="accent4">
              <a:hueOff val="-1160219"/>
              <a:satOff val="13035"/>
              <a:lumOff val="3039"/>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9304A0-595A-40C1-B4BB-CFA96111F5A3}">
      <dsp:nvSpPr>
        <dsp:cNvPr id="0" name=""/>
        <dsp:cNvSpPr/>
      </dsp:nvSpPr>
      <dsp:spPr>
        <a:xfrm>
          <a:off x="1094576" y="2266846"/>
          <a:ext cx="7214585" cy="647907"/>
        </a:xfrm>
        <a:prstGeom prst="rect">
          <a:avLst/>
        </a:prstGeom>
        <a:gradFill rotWithShape="0">
          <a:gsLst>
            <a:gs pos="0">
              <a:schemeClr val="accent4">
                <a:hueOff val="-2320439"/>
                <a:satOff val="26069"/>
                <a:lumOff val="6078"/>
                <a:alphaOff val="0"/>
                <a:tint val="73000"/>
                <a:satMod val="150000"/>
              </a:schemeClr>
            </a:gs>
            <a:gs pos="25000">
              <a:schemeClr val="accent4">
                <a:hueOff val="-2320439"/>
                <a:satOff val="26069"/>
                <a:lumOff val="6078"/>
                <a:alphaOff val="0"/>
                <a:tint val="96000"/>
                <a:shade val="80000"/>
                <a:satMod val="105000"/>
              </a:schemeClr>
            </a:gs>
            <a:gs pos="38000">
              <a:schemeClr val="accent4">
                <a:hueOff val="-2320439"/>
                <a:satOff val="26069"/>
                <a:lumOff val="6078"/>
                <a:alphaOff val="0"/>
                <a:tint val="96000"/>
                <a:shade val="59000"/>
                <a:satMod val="120000"/>
              </a:schemeClr>
            </a:gs>
            <a:gs pos="55000">
              <a:schemeClr val="accent4">
                <a:hueOff val="-2320439"/>
                <a:satOff val="26069"/>
                <a:lumOff val="6078"/>
                <a:alphaOff val="0"/>
                <a:shade val="57000"/>
                <a:satMod val="120000"/>
              </a:schemeClr>
            </a:gs>
            <a:gs pos="80000">
              <a:schemeClr val="accent4">
                <a:hueOff val="-2320439"/>
                <a:satOff val="26069"/>
                <a:lumOff val="6078"/>
                <a:alphaOff val="0"/>
                <a:shade val="56000"/>
                <a:satMod val="145000"/>
              </a:schemeClr>
            </a:gs>
            <a:gs pos="88000">
              <a:schemeClr val="accent4">
                <a:hueOff val="-2320439"/>
                <a:satOff val="26069"/>
                <a:lumOff val="6078"/>
                <a:alphaOff val="0"/>
                <a:shade val="63000"/>
                <a:satMod val="160000"/>
              </a:schemeClr>
            </a:gs>
            <a:gs pos="100000">
              <a:schemeClr val="accent4">
                <a:hueOff val="-2320439"/>
                <a:satOff val="26069"/>
                <a:lumOff val="6078"/>
                <a:alphaOff val="0"/>
                <a:tint val="99555"/>
                <a:satMod val="155000"/>
              </a:schemeClr>
            </a:gs>
          </a:gsLst>
          <a:lin ang="5400000" scaled="1"/>
        </a:gradFill>
        <a:ln>
          <a:noFill/>
        </a:ln>
        <a:effectLst>
          <a:glow rad="70000">
            <a:schemeClr val="accent4">
              <a:hueOff val="-2320439"/>
              <a:satOff val="26069"/>
              <a:lumOff val="6078"/>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276" tIns="48260" rIns="48260" bIns="48260" numCol="1" spcCol="1270" anchor="t" anchorCtr="0">
          <a:noAutofit/>
        </a:bodyPr>
        <a:lstStyle/>
        <a:p>
          <a:pPr lvl="0" algn="l" defTabSz="844550" rtl="0">
            <a:lnSpc>
              <a:spcPct val="90000"/>
            </a:lnSpc>
            <a:spcBef>
              <a:spcPct val="0"/>
            </a:spcBef>
            <a:spcAft>
              <a:spcPct val="35000"/>
            </a:spcAft>
          </a:pPr>
          <a:r>
            <a:rPr lang="en-US" sz="1900" kern="1200" smtClean="0">
              <a:solidFill>
                <a:schemeClr val="bg1"/>
              </a:solidFill>
              <a:effectLst>
                <a:outerShdw blurRad="38100" dist="38100" dir="2700000" algn="tl">
                  <a:srgbClr val="000000">
                    <a:alpha val="43137"/>
                  </a:srgbClr>
                </a:outerShdw>
              </a:effectLst>
            </a:rPr>
            <a:t>Microsoft E-Learning</a:t>
          </a:r>
          <a:endParaRPr lang="en-US" sz="1900" kern="1200">
            <a:solidFill>
              <a:schemeClr val="bg1"/>
            </a:solidFill>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smtClean="0">
              <a:solidFill>
                <a:schemeClr val="bg1"/>
              </a:solidFill>
              <a:effectLst>
                <a:outerShdw blurRad="38100" dist="38100" dir="2700000" algn="tl">
                  <a:srgbClr val="000000">
                    <a:alpha val="43137"/>
                  </a:srgbClr>
                </a:outerShdw>
              </a:effectLst>
            </a:rPr>
            <a:t>www.microsoftelearning.com</a:t>
          </a:r>
          <a:endParaRPr lang="en-US" sz="1500" kern="1200">
            <a:solidFill>
              <a:schemeClr val="bg1"/>
            </a:solidFill>
            <a:effectLst>
              <a:outerShdw blurRad="38100" dist="38100" dir="2700000" algn="tl">
                <a:srgbClr val="000000">
                  <a:alpha val="43137"/>
                </a:srgbClr>
              </a:outerShdw>
            </a:effectLst>
          </a:endParaRPr>
        </a:p>
      </dsp:txBody>
      <dsp:txXfrm>
        <a:off x="1094576" y="2266846"/>
        <a:ext cx="7214585" cy="647907"/>
      </dsp:txXfrm>
    </dsp:sp>
    <dsp:sp modelId="{6C48EE44-1260-44B3-880E-7B7C2C62E5C4}">
      <dsp:nvSpPr>
        <dsp:cNvPr id="0" name=""/>
        <dsp:cNvSpPr/>
      </dsp:nvSpPr>
      <dsp:spPr>
        <a:xfrm>
          <a:off x="689634" y="2185857"/>
          <a:ext cx="809884" cy="809884"/>
        </a:xfrm>
        <a:prstGeom prst="ellipse">
          <a:avLst/>
        </a:prstGeom>
        <a:solidFill>
          <a:schemeClr val="lt1">
            <a:hueOff val="0"/>
            <a:satOff val="0"/>
            <a:lumOff val="0"/>
            <a:alphaOff val="0"/>
          </a:schemeClr>
        </a:solidFill>
        <a:ln w="9525" cap="flat" cmpd="sng" algn="ctr">
          <a:solidFill>
            <a:schemeClr val="accent4">
              <a:hueOff val="-2320439"/>
              <a:satOff val="26069"/>
              <a:lumOff val="6078"/>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EEB7CF8-687C-4567-9898-38B022C296DF}">
      <dsp:nvSpPr>
        <dsp:cNvPr id="0" name=""/>
        <dsp:cNvSpPr/>
      </dsp:nvSpPr>
      <dsp:spPr>
        <a:xfrm>
          <a:off x="952082" y="3238396"/>
          <a:ext cx="7357079" cy="647907"/>
        </a:xfrm>
        <a:prstGeom prst="rect">
          <a:avLst/>
        </a:prstGeom>
        <a:gradFill rotWithShape="0">
          <a:gsLst>
            <a:gs pos="0">
              <a:schemeClr val="accent4">
                <a:hueOff val="-3480658"/>
                <a:satOff val="39104"/>
                <a:lumOff val="9116"/>
                <a:alphaOff val="0"/>
                <a:tint val="73000"/>
                <a:satMod val="150000"/>
              </a:schemeClr>
            </a:gs>
            <a:gs pos="25000">
              <a:schemeClr val="accent4">
                <a:hueOff val="-3480658"/>
                <a:satOff val="39104"/>
                <a:lumOff val="9116"/>
                <a:alphaOff val="0"/>
                <a:tint val="96000"/>
                <a:shade val="80000"/>
                <a:satMod val="105000"/>
              </a:schemeClr>
            </a:gs>
            <a:gs pos="38000">
              <a:schemeClr val="accent4">
                <a:hueOff val="-3480658"/>
                <a:satOff val="39104"/>
                <a:lumOff val="9116"/>
                <a:alphaOff val="0"/>
                <a:tint val="96000"/>
                <a:shade val="59000"/>
                <a:satMod val="120000"/>
              </a:schemeClr>
            </a:gs>
            <a:gs pos="55000">
              <a:schemeClr val="accent4">
                <a:hueOff val="-3480658"/>
                <a:satOff val="39104"/>
                <a:lumOff val="9116"/>
                <a:alphaOff val="0"/>
                <a:shade val="57000"/>
                <a:satMod val="120000"/>
              </a:schemeClr>
            </a:gs>
            <a:gs pos="80000">
              <a:schemeClr val="accent4">
                <a:hueOff val="-3480658"/>
                <a:satOff val="39104"/>
                <a:lumOff val="9116"/>
                <a:alphaOff val="0"/>
                <a:shade val="56000"/>
                <a:satMod val="145000"/>
              </a:schemeClr>
            </a:gs>
            <a:gs pos="88000">
              <a:schemeClr val="accent4">
                <a:hueOff val="-3480658"/>
                <a:satOff val="39104"/>
                <a:lumOff val="9116"/>
                <a:alphaOff val="0"/>
                <a:shade val="63000"/>
                <a:satMod val="160000"/>
              </a:schemeClr>
            </a:gs>
            <a:gs pos="100000">
              <a:schemeClr val="accent4">
                <a:hueOff val="-3480658"/>
                <a:satOff val="39104"/>
                <a:lumOff val="9116"/>
                <a:alphaOff val="0"/>
                <a:tint val="99555"/>
                <a:satMod val="155000"/>
              </a:schemeClr>
            </a:gs>
          </a:gsLst>
          <a:lin ang="5400000" scaled="1"/>
        </a:gradFill>
        <a:ln>
          <a:noFill/>
        </a:ln>
        <a:effectLst>
          <a:glow rad="70000">
            <a:schemeClr val="accent4">
              <a:hueOff val="-3480658"/>
              <a:satOff val="39104"/>
              <a:lumOff val="9116"/>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276" tIns="48260" rIns="48260" bIns="48260" numCol="1" spcCol="1270" anchor="t" anchorCtr="0">
          <a:noAutofit/>
        </a:bodyPr>
        <a:lstStyle/>
        <a:p>
          <a:pPr lvl="0" algn="l" defTabSz="844550" rtl="0">
            <a:lnSpc>
              <a:spcPct val="90000"/>
            </a:lnSpc>
            <a:spcBef>
              <a:spcPct val="0"/>
            </a:spcBef>
            <a:spcAft>
              <a:spcPct val="35000"/>
            </a:spcAft>
          </a:pPr>
          <a:r>
            <a:rPr lang="es-CO" sz="1900" kern="1200" smtClean="0">
              <a:solidFill>
                <a:schemeClr val="bg1"/>
              </a:solidFill>
              <a:effectLst>
                <a:outerShdw blurRad="38100" dist="38100" dir="2700000" algn="tl">
                  <a:srgbClr val="000000">
                    <a:alpha val="43137"/>
                  </a:srgbClr>
                </a:outerShdw>
              </a:effectLst>
            </a:rPr>
            <a:t>TechNet</a:t>
          </a:r>
          <a:endParaRPr lang="en-US" sz="1900" kern="1200">
            <a:solidFill>
              <a:schemeClr val="bg1"/>
            </a:solidFill>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s-CO" sz="1500" kern="1200" smtClean="0">
              <a:solidFill>
                <a:schemeClr val="bg1"/>
              </a:solidFill>
              <a:effectLst>
                <a:outerShdw blurRad="38100" dist="38100" dir="2700000" algn="tl">
                  <a:srgbClr val="000000">
                    <a:alpha val="43137"/>
                  </a:srgbClr>
                </a:outerShdw>
              </a:effectLst>
            </a:rPr>
            <a:t>Technet.microsoft.com</a:t>
          </a:r>
          <a:endParaRPr lang="en-US" sz="1500" kern="1200">
            <a:solidFill>
              <a:schemeClr val="bg1"/>
            </a:solidFill>
            <a:effectLst>
              <a:outerShdw blurRad="38100" dist="38100" dir="2700000" algn="tl">
                <a:srgbClr val="000000">
                  <a:alpha val="43137"/>
                </a:srgbClr>
              </a:outerShdw>
            </a:effectLst>
          </a:endParaRPr>
        </a:p>
      </dsp:txBody>
      <dsp:txXfrm>
        <a:off x="952082" y="3238396"/>
        <a:ext cx="7357079" cy="647907"/>
      </dsp:txXfrm>
    </dsp:sp>
    <dsp:sp modelId="{9FD76286-67A2-4241-8187-09327E66DAEF}">
      <dsp:nvSpPr>
        <dsp:cNvPr id="0" name=""/>
        <dsp:cNvSpPr/>
      </dsp:nvSpPr>
      <dsp:spPr>
        <a:xfrm>
          <a:off x="547140" y="3157407"/>
          <a:ext cx="809884" cy="809884"/>
        </a:xfrm>
        <a:prstGeom prst="ellipse">
          <a:avLst/>
        </a:prstGeom>
        <a:solidFill>
          <a:schemeClr val="lt1">
            <a:hueOff val="0"/>
            <a:satOff val="0"/>
            <a:lumOff val="0"/>
            <a:alphaOff val="0"/>
          </a:schemeClr>
        </a:solidFill>
        <a:ln w="9525" cap="flat" cmpd="sng" algn="ctr">
          <a:solidFill>
            <a:schemeClr val="accent4">
              <a:hueOff val="-3480658"/>
              <a:satOff val="39104"/>
              <a:lumOff val="9116"/>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2BA9CA5-21C0-45A0-8158-4C97AA55C7B6}">
      <dsp:nvSpPr>
        <dsp:cNvPr id="0" name=""/>
        <dsp:cNvSpPr/>
      </dsp:nvSpPr>
      <dsp:spPr>
        <a:xfrm>
          <a:off x="487811" y="4209946"/>
          <a:ext cx="7821350" cy="647907"/>
        </a:xfrm>
        <a:prstGeom prst="rect">
          <a:avLst/>
        </a:prstGeom>
        <a:gradFill rotWithShape="0">
          <a:gsLst>
            <a:gs pos="0">
              <a:schemeClr val="accent4">
                <a:hueOff val="-4640878"/>
                <a:satOff val="52139"/>
                <a:lumOff val="12155"/>
                <a:alphaOff val="0"/>
                <a:tint val="73000"/>
                <a:satMod val="150000"/>
              </a:schemeClr>
            </a:gs>
            <a:gs pos="25000">
              <a:schemeClr val="accent4">
                <a:hueOff val="-4640878"/>
                <a:satOff val="52139"/>
                <a:lumOff val="12155"/>
                <a:alphaOff val="0"/>
                <a:tint val="96000"/>
                <a:shade val="80000"/>
                <a:satMod val="105000"/>
              </a:schemeClr>
            </a:gs>
            <a:gs pos="38000">
              <a:schemeClr val="accent4">
                <a:hueOff val="-4640878"/>
                <a:satOff val="52139"/>
                <a:lumOff val="12155"/>
                <a:alphaOff val="0"/>
                <a:tint val="96000"/>
                <a:shade val="59000"/>
                <a:satMod val="120000"/>
              </a:schemeClr>
            </a:gs>
            <a:gs pos="55000">
              <a:schemeClr val="accent4">
                <a:hueOff val="-4640878"/>
                <a:satOff val="52139"/>
                <a:lumOff val="12155"/>
                <a:alphaOff val="0"/>
                <a:shade val="57000"/>
                <a:satMod val="120000"/>
              </a:schemeClr>
            </a:gs>
            <a:gs pos="80000">
              <a:schemeClr val="accent4">
                <a:hueOff val="-4640878"/>
                <a:satOff val="52139"/>
                <a:lumOff val="12155"/>
                <a:alphaOff val="0"/>
                <a:shade val="56000"/>
                <a:satMod val="145000"/>
              </a:schemeClr>
            </a:gs>
            <a:gs pos="88000">
              <a:schemeClr val="accent4">
                <a:hueOff val="-4640878"/>
                <a:satOff val="52139"/>
                <a:lumOff val="12155"/>
                <a:alphaOff val="0"/>
                <a:shade val="63000"/>
                <a:satMod val="160000"/>
              </a:schemeClr>
            </a:gs>
            <a:gs pos="100000">
              <a:schemeClr val="accent4">
                <a:hueOff val="-4640878"/>
                <a:satOff val="52139"/>
                <a:lumOff val="12155"/>
                <a:alphaOff val="0"/>
                <a:tint val="99555"/>
                <a:satMod val="155000"/>
              </a:schemeClr>
            </a:gs>
          </a:gsLst>
          <a:lin ang="5400000" scaled="1"/>
        </a:gradFill>
        <a:ln>
          <a:noFill/>
        </a:ln>
        <a:effectLst>
          <a:glow rad="70000">
            <a:schemeClr val="accent4">
              <a:hueOff val="-4640878"/>
              <a:satOff val="52139"/>
              <a:lumOff val="12155"/>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276" tIns="48260" rIns="48260" bIns="48260" numCol="1" spcCol="1270" anchor="t" anchorCtr="0">
          <a:noAutofit/>
        </a:bodyPr>
        <a:lstStyle/>
        <a:p>
          <a:pPr lvl="0" algn="l" defTabSz="844550" rtl="0">
            <a:lnSpc>
              <a:spcPct val="90000"/>
            </a:lnSpc>
            <a:spcBef>
              <a:spcPct val="0"/>
            </a:spcBef>
            <a:spcAft>
              <a:spcPct val="35000"/>
            </a:spcAft>
          </a:pPr>
          <a:r>
            <a:rPr lang="es-CO" sz="1900" kern="1200" smtClean="0">
              <a:solidFill>
                <a:schemeClr val="bg1"/>
              </a:solidFill>
              <a:effectLst>
                <a:outerShdw blurRad="38100" dist="38100" dir="2700000" algn="tl">
                  <a:srgbClr val="000000">
                    <a:alpha val="43137"/>
                  </a:srgbClr>
                </a:outerShdw>
              </a:effectLst>
            </a:rPr>
            <a:t>MSDN</a:t>
          </a:r>
          <a:endParaRPr lang="en-US" sz="1900" kern="1200">
            <a:solidFill>
              <a:schemeClr val="bg1"/>
            </a:solidFill>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s-CO" sz="1500" kern="1200" smtClean="0">
              <a:solidFill>
                <a:schemeClr val="bg1"/>
              </a:solidFill>
              <a:effectLst>
                <a:outerShdw blurRad="38100" dist="38100" dir="2700000" algn="tl">
                  <a:srgbClr val="000000">
                    <a:alpha val="43137"/>
                  </a:srgbClr>
                </a:outerShdw>
              </a:effectLst>
            </a:rPr>
            <a:t>msdn.microsoft.com</a:t>
          </a:r>
          <a:endParaRPr lang="en-US" sz="1500" kern="1200">
            <a:solidFill>
              <a:schemeClr val="bg1"/>
            </a:solidFill>
            <a:effectLst>
              <a:outerShdw blurRad="38100" dist="38100" dir="2700000" algn="tl">
                <a:srgbClr val="000000">
                  <a:alpha val="43137"/>
                </a:srgbClr>
              </a:outerShdw>
            </a:effectLst>
          </a:endParaRPr>
        </a:p>
      </dsp:txBody>
      <dsp:txXfrm>
        <a:off x="487811" y="4209946"/>
        <a:ext cx="7821350" cy="647907"/>
      </dsp:txXfrm>
    </dsp:sp>
    <dsp:sp modelId="{705C45FA-1648-42A7-B9C5-33BC513AEEC0}">
      <dsp:nvSpPr>
        <dsp:cNvPr id="0" name=""/>
        <dsp:cNvSpPr/>
      </dsp:nvSpPr>
      <dsp:spPr>
        <a:xfrm>
          <a:off x="82869" y="4128957"/>
          <a:ext cx="809884" cy="809884"/>
        </a:xfrm>
        <a:prstGeom prst="ellipse">
          <a:avLst/>
        </a:prstGeom>
        <a:solidFill>
          <a:schemeClr val="lt1">
            <a:hueOff val="0"/>
            <a:satOff val="0"/>
            <a:lumOff val="0"/>
            <a:alphaOff val="0"/>
          </a:schemeClr>
        </a:solidFill>
        <a:ln w="9525" cap="flat" cmpd="sng" algn="ctr">
          <a:solidFill>
            <a:schemeClr val="accent4">
              <a:hueOff val="-4640878"/>
              <a:satOff val="52139"/>
              <a:lumOff val="12155"/>
              <a:alphaOff val="0"/>
            </a:schemeClr>
          </a:solidFill>
          <a:prstDash val="solid"/>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8A21-5C14-4AB3-9A99-F7EC10ADEE7D}">
      <dsp:nvSpPr>
        <dsp:cNvPr id="0" name=""/>
        <dsp:cNvSpPr/>
      </dsp:nvSpPr>
      <dsp:spPr>
        <a:xfrm>
          <a:off x="0" y="3360"/>
          <a:ext cx="5105400" cy="6552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O" sz="2800" b="1" kern="1200" dirty="0" smtClean="0"/>
            <a:t>acadcol</a:t>
          </a:r>
          <a:r>
            <a:rPr lang="es-CO" sz="2800" kern="1200" dirty="0" smtClean="0"/>
            <a:t>@microsoft.com</a:t>
          </a:r>
          <a:endParaRPr lang="en-US" sz="2800" kern="1200" dirty="0"/>
        </a:p>
      </dsp:txBody>
      <dsp:txXfrm>
        <a:off x="31984" y="35344"/>
        <a:ext cx="5041432" cy="591232"/>
      </dsp:txXfrm>
    </dsp:sp>
    <dsp:sp modelId="{D386EFF0-5381-41E4-B6F9-A605C1202DD0}">
      <dsp:nvSpPr>
        <dsp:cNvPr id="0" name=""/>
        <dsp:cNvSpPr/>
      </dsp:nvSpPr>
      <dsp:spPr>
        <a:xfrm>
          <a:off x="0" y="739199"/>
          <a:ext cx="5105400" cy="655200"/>
        </a:xfrm>
        <a:prstGeom prst="roundRect">
          <a:avLst/>
        </a:prstGeom>
        <a:solidFill>
          <a:schemeClr val="accent2">
            <a:hueOff val="-5871059"/>
            <a:satOff val="-5939"/>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O" sz="2800" b="1" kern="1200" dirty="0" smtClean="0"/>
            <a:t>oportunidades</a:t>
          </a:r>
          <a:r>
            <a:rPr lang="es-CO" sz="2800" kern="1200" dirty="0" smtClean="0"/>
            <a:t>microsoft.com</a:t>
          </a:r>
          <a:endParaRPr lang="en-US" sz="2800" kern="1200" dirty="0"/>
        </a:p>
      </dsp:txBody>
      <dsp:txXfrm>
        <a:off x="31984" y="771183"/>
        <a:ext cx="5041432" cy="591232"/>
      </dsp:txXfrm>
    </dsp:sp>
    <dsp:sp modelId="{5D0D7AC1-C2D7-4139-ADB2-8748441D2605}">
      <dsp:nvSpPr>
        <dsp:cNvPr id="0" name=""/>
        <dsp:cNvSpPr/>
      </dsp:nvSpPr>
      <dsp:spPr>
        <a:xfrm>
          <a:off x="0" y="1475040"/>
          <a:ext cx="5105400" cy="655200"/>
        </a:xfrm>
        <a:prstGeom prst="roundRect">
          <a:avLst/>
        </a:prstGeom>
        <a:solidFill>
          <a:schemeClr val="accent2">
            <a:hueOff val="-11742117"/>
            <a:satOff val="-11878"/>
            <a:lumOff val="-39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Twitter @</a:t>
          </a:r>
          <a:r>
            <a:rPr lang="en-US" sz="2800" b="1" kern="1200" dirty="0" err="1" smtClean="0"/>
            <a:t>acadcol</a:t>
          </a:r>
          <a:endParaRPr lang="en-US" sz="2800" b="1" kern="1200" dirty="0"/>
        </a:p>
      </dsp:txBody>
      <dsp:txXfrm>
        <a:off x="31984" y="1507024"/>
        <a:ext cx="5041432" cy="59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8A21-5C14-4AB3-9A99-F7EC10ADEE7D}">
      <dsp:nvSpPr>
        <dsp:cNvPr id="0" name=""/>
        <dsp:cNvSpPr/>
      </dsp:nvSpPr>
      <dsp:spPr>
        <a:xfrm>
          <a:off x="0" y="97323"/>
          <a:ext cx="5105400" cy="585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r" defTabSz="1111250" rtl="0">
            <a:lnSpc>
              <a:spcPct val="90000"/>
            </a:lnSpc>
            <a:spcBef>
              <a:spcPct val="0"/>
            </a:spcBef>
            <a:spcAft>
              <a:spcPct val="35000"/>
            </a:spcAft>
          </a:pPr>
          <a:r>
            <a:rPr lang="es-CO" sz="2500" b="1" kern="1200" dirty="0" smtClean="0"/>
            <a:t>jpgiraldo</a:t>
          </a:r>
          <a:r>
            <a:rPr lang="es-CO" sz="2500" kern="1200" dirty="0" smtClean="0"/>
            <a:t>@student-partners.com</a:t>
          </a:r>
          <a:endParaRPr lang="en-US" sz="2500" kern="1200" dirty="0"/>
        </a:p>
      </dsp:txBody>
      <dsp:txXfrm>
        <a:off x="28557" y="125880"/>
        <a:ext cx="5048286" cy="527886"/>
      </dsp:txXfrm>
    </dsp:sp>
    <dsp:sp modelId="{83318DA1-BDAC-420C-9191-8140E532919C}">
      <dsp:nvSpPr>
        <dsp:cNvPr id="0" name=""/>
        <dsp:cNvSpPr/>
      </dsp:nvSpPr>
      <dsp:spPr>
        <a:xfrm>
          <a:off x="0" y="754324"/>
          <a:ext cx="5105400" cy="585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r" defTabSz="1111250">
            <a:lnSpc>
              <a:spcPct val="90000"/>
            </a:lnSpc>
            <a:spcBef>
              <a:spcPct val="0"/>
            </a:spcBef>
            <a:spcAft>
              <a:spcPct val="35000"/>
            </a:spcAft>
          </a:pPr>
          <a:r>
            <a:rPr lang="es-CO" sz="2500" kern="1200" dirty="0" smtClean="0"/>
            <a:t>Twitter @</a:t>
          </a:r>
          <a:r>
            <a:rPr lang="es-CO" sz="2500" b="1" kern="1200" dirty="0" smtClean="0"/>
            <a:t>qjuanp</a:t>
          </a:r>
        </a:p>
      </dsp:txBody>
      <dsp:txXfrm>
        <a:off x="28557" y="782881"/>
        <a:ext cx="5048286" cy="527886"/>
      </dsp:txXfrm>
    </dsp:sp>
    <dsp:sp modelId="{59E19633-03BA-4324-8690-2CAC39AB45E3}">
      <dsp:nvSpPr>
        <dsp:cNvPr id="0" name=""/>
        <dsp:cNvSpPr/>
      </dsp:nvSpPr>
      <dsp:spPr>
        <a:xfrm>
          <a:off x="0" y="1411324"/>
          <a:ext cx="5105400" cy="585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r" defTabSz="1111250">
            <a:lnSpc>
              <a:spcPct val="90000"/>
            </a:lnSpc>
            <a:spcBef>
              <a:spcPct val="0"/>
            </a:spcBef>
            <a:spcAft>
              <a:spcPct val="35000"/>
            </a:spcAft>
          </a:pPr>
          <a:r>
            <a:rPr lang="es-CO" sz="2500" b="1" kern="1200" dirty="0" smtClean="0"/>
            <a:t>qjuanp</a:t>
          </a:r>
          <a:r>
            <a:rPr lang="es-CO" sz="2500" kern="1200" dirty="0" smtClean="0"/>
            <a:t>.net</a:t>
          </a:r>
        </a:p>
      </dsp:txBody>
      <dsp:txXfrm>
        <a:off x="28557" y="1439881"/>
        <a:ext cx="5048286" cy="5278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11/7/2010</a:t>
            </a:fld>
            <a:endParaRPr lang="en-US" dirty="0">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extLst>
      <p:ext uri="{BB962C8B-B14F-4D97-AF65-F5344CB8AC3E}">
        <p14:creationId xmlns:p14="http://schemas.microsoft.com/office/powerpoint/2010/main" val="149166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11/7/2010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126321224"/>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crosoftactiva.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icrosoft.com/education/facultyconnec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dce2005.com/" TargetMode="External"/><Relationship Id="rId3" Type="http://schemas.openxmlformats.org/officeDocument/2006/relationships/hyperlink" Target="http://msdn.microsoft.com/es-co/beginner/default.aspx" TargetMode="External"/><Relationship Id="rId7" Type="http://schemas.openxmlformats.org/officeDocument/2006/relationships/hyperlink" Target="http://www.microsoftmva.co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channel8.msdn.com/" TargetMode="External"/><Relationship Id="rId5" Type="http://schemas.openxmlformats.org/officeDocument/2006/relationships/hyperlink" Target="http://www.codeplex.com/" TargetMode="External"/><Relationship Id="rId4" Type="http://schemas.openxmlformats.org/officeDocument/2006/relationships/hyperlink" Target="https://itastudentpass.microsoftelearning.com/" TargetMode="External"/><Relationship Id="rId9" Type="http://schemas.openxmlformats.org/officeDocument/2006/relationships/hyperlink" Target="http://www.microsoftelearning.com/"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dce2005.com/" TargetMode="External"/><Relationship Id="rId3" Type="http://schemas.openxmlformats.org/officeDocument/2006/relationships/hyperlink" Target="http://msdn.microsoft.com/es-co/beginner/default.aspx" TargetMode="External"/><Relationship Id="rId7" Type="http://schemas.openxmlformats.org/officeDocument/2006/relationships/hyperlink" Target="http://www.microsoftmva.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channel8.msdn.com/" TargetMode="External"/><Relationship Id="rId5" Type="http://schemas.openxmlformats.org/officeDocument/2006/relationships/hyperlink" Target="http://www.codeplex.com/" TargetMode="External"/><Relationship Id="rId4" Type="http://schemas.openxmlformats.org/officeDocument/2006/relationships/hyperlink" Target="https://itastudentpass.microsoftelearning.com/" TargetMode="External"/><Relationship Id="rId9" Type="http://schemas.openxmlformats.org/officeDocument/2006/relationships/hyperlink" Target="http://www.microsoftelearning.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Hoy les quiero hablar</a:t>
            </a:r>
            <a:r>
              <a:rPr lang="es-CO" baseline="0" dirty="0" smtClean="0"/>
              <a:t> sobre los Programas de Relacionamiento Académico de Microsoft en Colombia.</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88955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900" b="1" kern="1200" dirty="0" smtClean="0">
                <a:solidFill>
                  <a:schemeClr val="tx1"/>
                </a:solidFill>
                <a:effectLst/>
                <a:latin typeface="Segoe" pitchFamily="34" charset="0"/>
                <a:ea typeface="+mn-ea"/>
                <a:cs typeface="+mn-cs"/>
              </a:rPr>
              <a:t>Microsoft {Activa}</a:t>
            </a:r>
            <a:endParaRPr lang="en-US" sz="900" b="1"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{Activa} integra todos los beneficios que Microsoft ofrece a la comunidad de profesionales en tecnología, tanto quienes se dedican a infraestructura, como a desarrollo de software. Con esta iniciativa cualquier profesional en tecnología puede encontrar fácilmente muchas herramientas que les ayudan a crecer profesionalmente: capacitación, artículos, invitación a eventos son algunos de los beneficios que encontrarán.   </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3"/>
              </a:rPr>
              <a:t>www.microsoftactiva.com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98420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s-CO" sz="900" kern="1200" dirty="0" smtClean="0">
                <a:solidFill>
                  <a:schemeClr val="tx1"/>
                </a:solidFill>
                <a:effectLst/>
                <a:latin typeface="Segoe" pitchFamily="34" charset="0"/>
                <a:ea typeface="+mn-ea"/>
                <a:cs typeface="+mn-cs"/>
              </a:rPr>
              <a:t>Microsoft </a:t>
            </a:r>
            <a:r>
              <a:rPr lang="es-CO" sz="900" kern="1200" dirty="0" err="1" smtClean="0">
                <a:solidFill>
                  <a:schemeClr val="tx1"/>
                </a:solidFill>
                <a:effectLst/>
                <a:latin typeface="Segoe" pitchFamily="34" charset="0"/>
                <a:ea typeface="+mn-ea"/>
                <a:cs typeface="+mn-cs"/>
              </a:rPr>
              <a:t>Faculty</a:t>
            </a:r>
            <a:r>
              <a:rPr lang="es-CO" sz="900" kern="1200" dirty="0" smtClean="0">
                <a:solidFill>
                  <a:schemeClr val="tx1"/>
                </a:solidFill>
                <a:effectLst/>
                <a:latin typeface="Segoe" pitchFamily="34" charset="0"/>
                <a:ea typeface="+mn-ea"/>
                <a:cs typeface="+mn-cs"/>
              </a:rPr>
              <a:t> </a:t>
            </a:r>
            <a:r>
              <a:rPr lang="es-CO" sz="900" kern="1200" dirty="0" err="1" smtClean="0">
                <a:solidFill>
                  <a:schemeClr val="tx1"/>
                </a:solidFill>
                <a:effectLst/>
                <a:latin typeface="Segoe" pitchFamily="34" charset="0"/>
                <a:ea typeface="+mn-ea"/>
                <a:cs typeface="+mn-cs"/>
              </a:rPr>
              <a:t>Connection</a:t>
            </a:r>
            <a:r>
              <a:rPr lang="es-CO" sz="900" kern="1200" dirty="0" smtClean="0">
                <a:solidFill>
                  <a:schemeClr val="tx1"/>
                </a:solidFill>
                <a:effectLst/>
                <a:latin typeface="Segoe" pitchFamily="34" charset="0"/>
                <a:ea typeface="+mn-ea"/>
                <a:cs typeface="+mn-cs"/>
              </a:rPr>
              <a:t> provee contenido y herramientas invaluables, que son exclusivas, gratis y diseñadas para soportar a los educadores de tecnología. El sitio ofrece currículos, software gratuito, foros privados, investigación sobre las iniciativas más recientes de Microsoft, también como acceso a eventos e iniciativas regionales.</a:t>
            </a:r>
          </a:p>
          <a:p>
            <a:pPr marL="0" marR="0" indent="0" algn="l" defTabSz="914363" rtl="0" eaLnBrk="1" fontAlgn="auto" latinLnBrk="0" hangingPunct="1">
              <a:lnSpc>
                <a:spcPct val="90000"/>
              </a:lnSpc>
              <a:spcBef>
                <a:spcPts val="0"/>
              </a:spcBef>
              <a:spcAft>
                <a:spcPts val="333"/>
              </a:spcAft>
              <a:buClrTx/>
              <a:buSzTx/>
              <a:buFontTx/>
              <a:buNone/>
              <a:tabLst/>
              <a:defRPr/>
            </a:pPr>
            <a:r>
              <a:rPr lang="es-CO" sz="900" kern="1200" dirty="0" smtClean="0">
                <a:solidFill>
                  <a:schemeClr val="tx1"/>
                </a:solidFill>
                <a:effectLst/>
                <a:latin typeface="Segoe" pitchFamily="34" charset="0"/>
                <a:ea typeface="+mn-ea"/>
                <a:cs typeface="+mn-cs"/>
              </a:rPr>
              <a:t>Es uno de los pocos recursos que da acceso académico al</a:t>
            </a:r>
            <a:r>
              <a:rPr lang="es-CO" sz="900" kern="1200" baseline="0" dirty="0" smtClean="0">
                <a:solidFill>
                  <a:schemeClr val="tx1"/>
                </a:solidFill>
                <a:effectLst/>
                <a:latin typeface="Segoe" pitchFamily="34" charset="0"/>
                <a:ea typeface="+mn-ea"/>
                <a:cs typeface="+mn-cs"/>
              </a:rPr>
              <a:t> código fuente del sistema operativo.</a:t>
            </a:r>
            <a:endParaRPr lang="en-US" sz="900" kern="1200" dirty="0" smtClean="0">
              <a:solidFill>
                <a:schemeClr val="tx1"/>
              </a:solidFill>
              <a:effectLst/>
              <a:latin typeface="Segoe" pitchFamily="34" charset="0"/>
              <a:ea typeface="+mn-ea"/>
              <a:cs typeface="+mn-cs"/>
            </a:endParaRPr>
          </a:p>
          <a:p>
            <a:r>
              <a:rPr lang="es-CO" dirty="0" smtClean="0"/>
              <a:t>El</a:t>
            </a:r>
            <a:r>
              <a:rPr lang="es-CO" baseline="0" dirty="0" smtClean="0"/>
              <a:t> acceso a éste recurso es restringido a docentes y se debe solicitar a acadcol@microsoft.com </a:t>
            </a:r>
          </a:p>
          <a:p>
            <a:r>
              <a:rPr lang="en-US" sz="900" u="sng" kern="1200" dirty="0" smtClean="0">
                <a:solidFill>
                  <a:schemeClr val="tx1"/>
                </a:solidFill>
                <a:effectLst/>
                <a:latin typeface="Segoe" pitchFamily="34" charset="0"/>
                <a:ea typeface="+mn-ea"/>
                <a:cs typeface="+mn-cs"/>
                <a:hlinkClick r:id="rId3"/>
              </a:rPr>
              <a:t>www.microsoft.com/education/facultyconnection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60506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s-CO" sz="900" kern="1200" dirty="0" smtClean="0">
                <a:solidFill>
                  <a:schemeClr val="tx1"/>
                </a:solidFill>
                <a:effectLst/>
                <a:latin typeface="Segoe" pitchFamily="34" charset="0"/>
                <a:ea typeface="+mn-ea"/>
                <a:cs typeface="+mn-cs"/>
              </a:rPr>
              <a:t>Microsoft </a:t>
            </a:r>
            <a:r>
              <a:rPr lang="es-CO" sz="900" kern="1200" dirty="0" err="1" smtClean="0">
                <a:solidFill>
                  <a:schemeClr val="tx1"/>
                </a:solidFill>
                <a:effectLst/>
                <a:latin typeface="Segoe" pitchFamily="34" charset="0"/>
                <a:ea typeface="+mn-ea"/>
                <a:cs typeface="+mn-cs"/>
              </a:rPr>
              <a:t>Research</a:t>
            </a:r>
            <a:r>
              <a:rPr lang="es-CO" sz="900" kern="1200" dirty="0" smtClean="0">
                <a:solidFill>
                  <a:schemeClr val="tx1"/>
                </a:solidFill>
                <a:effectLst/>
                <a:latin typeface="Segoe" pitchFamily="34" charset="0"/>
                <a:ea typeface="+mn-ea"/>
                <a:cs typeface="+mn-cs"/>
              </a:rPr>
              <a:t> busca mejorar la experiencia de usuario en dispositivos de computación, reducir el costo de escribir y mantener software, e inventar tecnologías de computación innovadoras. Conduce investigación tanto básica, cómo aplicada, en ciencias computacionales e ingeniería de software, a través de la colaboración abierta con universidades alrededor del mundo. </a:t>
            </a: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08914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s-CO" sz="900" kern="1200" dirty="0" smtClean="0">
                <a:solidFill>
                  <a:schemeClr val="tx1"/>
                </a:solidFill>
                <a:effectLst/>
                <a:latin typeface="Segoe" pitchFamily="34" charset="0"/>
                <a:ea typeface="+mn-ea"/>
                <a:cs typeface="+mn-cs"/>
              </a:rPr>
              <a:t>Con </a:t>
            </a:r>
            <a:r>
              <a:rPr lang="es-CO" sz="900" kern="1200" dirty="0" err="1" smtClean="0">
                <a:solidFill>
                  <a:schemeClr val="tx1"/>
                </a:solidFill>
                <a:effectLst/>
                <a:latin typeface="Segoe" pitchFamily="34" charset="0"/>
                <a:ea typeface="+mn-ea"/>
                <a:cs typeface="+mn-cs"/>
              </a:rPr>
              <a:t>BizSpark</a:t>
            </a:r>
            <a:r>
              <a:rPr lang="es-CO" sz="900" kern="1200" dirty="0" smtClean="0">
                <a:solidFill>
                  <a:schemeClr val="tx1"/>
                </a:solidFill>
                <a:effectLst/>
                <a:latin typeface="Segoe" pitchFamily="34" charset="0"/>
                <a:ea typeface="+mn-ea"/>
                <a:cs typeface="+mn-cs"/>
              </a:rPr>
              <a:t>, los emprendedores tienen acceso a la gama completa de Plataformas Tecnológicas y Herramientas de Desarrollo de Microsoft, para ambientes de desarrollo y pruebas, y para ambientes de producción, así como una comunidad global de recursos de soporte y un socio comprometido en lograr el éxito del emprendimiento. </a:t>
            </a:r>
            <a:endParaRPr lang="en-US" sz="900" kern="1200" dirty="0" smtClean="0">
              <a:solidFill>
                <a:schemeClr val="tx1"/>
              </a:solidFill>
              <a:effectLst/>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91DA098-D312-4248-886E-76F857DAFA87}"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s-CO" sz="900" kern="1200" dirty="0" smtClean="0">
                <a:solidFill>
                  <a:schemeClr val="tx1"/>
                </a:solidFill>
                <a:effectLst/>
                <a:latin typeface="Segoe" pitchFamily="34" charset="0"/>
                <a:ea typeface="+mn-ea"/>
                <a:cs typeface="+mn-cs"/>
              </a:rPr>
              <a:t>Para diseñadores y desarrolladores web profesionales. Este programa te brinda la posibilidad de abrir nuevas oportunidades de negocio mediante conexiones con socios y clientes globales, preparación y herramientas de software.</a:t>
            </a: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0626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11/7/2010 4:46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O" dirty="0" smtClean="0"/>
              <a:t>Microsoft tiene</a:t>
            </a:r>
            <a:r>
              <a:rPr lang="es-CO" baseline="0" dirty="0" smtClean="0"/>
              <a:t> la responsabilidad social de ayudar a crecer la industria de tecnología en el país. Una parte importante de esa industria somos nosotros, los estudiantes de tecnología.</a:t>
            </a:r>
          </a:p>
          <a:p>
            <a:r>
              <a:rPr lang="es-CO" baseline="0" dirty="0" smtClean="0"/>
              <a:t>Microsoft se ha comprometido a brindarnos todas las herramientas que nos permitan lograr nuestros objetivos profesionales.</a:t>
            </a:r>
          </a:p>
          <a:p>
            <a:r>
              <a:rPr lang="es-CO" baseline="0" dirty="0" smtClean="0"/>
              <a:t>Con esta visión en mente, Microsoft tiene una serie de iniciativas y programas para apoyarnos y ayudarnos a crecer profesionalmente.</a:t>
            </a:r>
          </a:p>
          <a:p>
            <a:r>
              <a:rPr lang="es-CO" baseline="0" dirty="0" smtClean="0"/>
              <a:t>Les voy a hablar sobre estos programas.</a:t>
            </a:r>
            <a:endParaRPr lang="en-US" dirty="0"/>
          </a:p>
        </p:txBody>
      </p:sp>
      <p:sp>
        <p:nvSpPr>
          <p:cNvPr id="4" name="Slide Number Placeholder 3"/>
          <p:cNvSpPr>
            <a:spLocks noGrp="1"/>
          </p:cNvSpPr>
          <p:nvPr>
            <p:ph type="sldNum" sz="quarter" idx="10"/>
          </p:nvPr>
        </p:nvSpPr>
        <p:spPr/>
        <p:txBody>
          <a:bodyPr/>
          <a:lstStyle/>
          <a:p>
            <a:pPr algn="r" rtl="0"/>
            <a:fld id="{E8758AC9-33F7-4D55-8572-D1AA7BB36EF4}" type="slidenum">
              <a:rPr lang="es-CO" sz="1200" kern="1200">
                <a:solidFill>
                  <a:prstClr val="black"/>
                </a:solidFill>
                <a:latin typeface="Calibri"/>
                <a:ea typeface="+mn-ea"/>
                <a:cs typeface="+mn-cs"/>
              </a:rPr>
              <a:pPr algn="r" rtl="0"/>
              <a:t>2</a:t>
            </a:fld>
            <a:endParaRPr lang="es-CO" sz="1200" kern="120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Los Student </a:t>
            </a:r>
            <a:r>
              <a:rPr lang="es-CO" dirty="0" err="1" smtClean="0"/>
              <a:t>Tech</a:t>
            </a:r>
            <a:r>
              <a:rPr lang="es-CO" dirty="0" smtClean="0"/>
              <a:t> Clubs, probablemente</a:t>
            </a:r>
            <a:r>
              <a:rPr lang="es-CO" baseline="0" dirty="0" smtClean="0"/>
              <a:t> los conocen como Células .NET, que era su nombre anterior.</a:t>
            </a:r>
          </a:p>
          <a:p>
            <a:r>
              <a:rPr lang="es-CO" baseline="0" dirty="0" smtClean="0"/>
              <a:t>Son grupos de estudio patrocinados por Microsoft y cuyo objetivo es que los estudiantes se reúnan a conocer, investigar y profundizar en herramientas y tecnologías Microsoft.</a:t>
            </a:r>
          </a:p>
          <a:p>
            <a:r>
              <a:rPr lang="es-CO" baseline="0" dirty="0" smtClean="0"/>
              <a:t>Microsoft tiene recursos para poyar los STC, cómo material, contenido, acceso </a:t>
            </a:r>
            <a:r>
              <a:rPr lang="es-CO" baseline="0" dirty="0" err="1" smtClean="0"/>
              <a:t>speakers</a:t>
            </a:r>
            <a:r>
              <a:rPr lang="es-CO" baseline="0" dirty="0" smtClean="0"/>
              <a:t> para eventos (presenciales o virtuales), etc.</a:t>
            </a:r>
          </a:p>
          <a:p>
            <a:r>
              <a:rPr lang="es-CO" baseline="0" dirty="0" smtClean="0"/>
              <a:t>Un STC puede escoger las líneas de estudio que más le interesen y algunas veces Microsoft puede sugerir algunos temas de acuerdo con su relevancia en el mercado laboral.</a:t>
            </a:r>
          </a:p>
          <a:p>
            <a:pPr marL="0" marR="0" indent="0" algn="l" defTabSz="914363" rtl="0" eaLnBrk="1" fontAlgn="auto" latinLnBrk="0" hangingPunct="1">
              <a:lnSpc>
                <a:spcPct val="90000"/>
              </a:lnSpc>
              <a:spcBef>
                <a:spcPts val="0"/>
              </a:spcBef>
              <a:spcAft>
                <a:spcPts val="333"/>
              </a:spcAft>
              <a:buClrTx/>
              <a:buSzTx/>
              <a:buFontTx/>
              <a:buNone/>
              <a:tabLst/>
              <a:defRPr/>
            </a:pPr>
            <a:r>
              <a:rPr lang="es-CO" baseline="0" dirty="0" smtClean="0"/>
              <a:t>Para que una universidad tenga un STC solamente debe formalizarlo ante Microsoft, llenando un formato de registro e ingresando al sitio web </a:t>
            </a:r>
            <a:r>
              <a:rPr lang="es-CO" sz="900" dirty="0" smtClean="0">
                <a:solidFill>
                  <a:schemeClr val="tx1"/>
                </a:solidFill>
              </a:rPr>
              <a:t>www.studenttechclubs.com </a:t>
            </a:r>
          </a:p>
          <a:p>
            <a:pPr marL="0" marR="0" indent="0" algn="l" defTabSz="914363" rtl="0" eaLnBrk="1" fontAlgn="auto" latinLnBrk="0" hangingPunct="1">
              <a:lnSpc>
                <a:spcPct val="90000"/>
              </a:lnSpc>
              <a:spcBef>
                <a:spcPts val="0"/>
              </a:spcBef>
              <a:spcAft>
                <a:spcPts val="333"/>
              </a:spcAft>
              <a:buClrTx/>
              <a:buSzTx/>
              <a:buFontTx/>
              <a:buNone/>
              <a:tabLst/>
              <a:defRPr/>
            </a:pPr>
            <a:r>
              <a:rPr lang="es-CO" sz="900" dirty="0" smtClean="0">
                <a:solidFill>
                  <a:schemeClr val="tx1"/>
                </a:solidFill>
              </a:rPr>
              <a:t>Cada STC necesita un grupo líder de máximo 5 estudiantes</a:t>
            </a:r>
            <a:r>
              <a:rPr lang="es-CO" sz="900" baseline="0" dirty="0" smtClean="0">
                <a:solidFill>
                  <a:schemeClr val="tx1"/>
                </a:solidFill>
              </a:rPr>
              <a:t> y por lo menos 1 docente </a:t>
            </a:r>
            <a:r>
              <a:rPr lang="es-CO" sz="900" baseline="0" dirty="0" err="1" smtClean="0">
                <a:solidFill>
                  <a:schemeClr val="tx1"/>
                </a:solidFill>
              </a:rPr>
              <a:t>co</a:t>
            </a:r>
            <a:r>
              <a:rPr lang="es-CO" sz="900" baseline="0" dirty="0" smtClean="0">
                <a:solidFill>
                  <a:schemeClr val="tx1"/>
                </a:solidFill>
              </a:rPr>
              <a:t>-liderando. Se recomienda que el grupo líder sean personas de diferentes semestres.</a:t>
            </a:r>
            <a:endParaRPr lang="es-CO" sz="900" dirty="0" smtClean="0">
              <a:solidFill>
                <a:schemeClr val="tx1"/>
              </a:soli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50856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effectLst/>
              </a:rPr>
              <a:t>El programa Microsoft Student </a:t>
            </a:r>
            <a:r>
              <a:rPr lang="es-CO" dirty="0" err="1" smtClean="0">
                <a:effectLst/>
              </a:rPr>
              <a:t>Partner</a:t>
            </a:r>
            <a:r>
              <a:rPr lang="es-CO" dirty="0" smtClean="0">
                <a:effectLst/>
              </a:rPr>
              <a:t> (MSP) es un premio anual que reconoce a las personas que han hecho contribuciones extraordinarias a las </a:t>
            </a:r>
            <a:r>
              <a:rPr lang="es-CO" dirty="0" err="1" smtClean="0">
                <a:effectLst/>
              </a:rPr>
              <a:t>comunicades</a:t>
            </a:r>
            <a:r>
              <a:rPr lang="es-CO" dirty="0" smtClean="0">
                <a:effectLst/>
              </a:rPr>
              <a:t> técnicas académicas. En Microsoft premian y reconocen cada año académico a los estudiantes más talentosos de las universidades alrededor del país, por su dedicación, pasión e involucramiento con Microsoft.</a:t>
            </a:r>
          </a:p>
          <a:p>
            <a:r>
              <a:rPr lang="es-CO" dirty="0" smtClean="0">
                <a:effectLst/>
              </a:rPr>
              <a:t>Si la tecnología te apasiona, estás listo para compartir tu conocimiento y quieres desarrollar habilidades fuera de tu campo de estudio, Microsoft</a:t>
            </a:r>
            <a:r>
              <a:rPr lang="es-CO" baseline="0" dirty="0" smtClean="0">
                <a:effectLst/>
              </a:rPr>
              <a:t> quiere </a:t>
            </a:r>
            <a:r>
              <a:rPr lang="es-CO" dirty="0" smtClean="0">
                <a:effectLst/>
              </a:rPr>
              <a:t>saber de ti.</a:t>
            </a:r>
          </a:p>
          <a:p>
            <a:r>
              <a:rPr lang="es-CO" dirty="0" smtClean="0">
                <a:effectLst/>
              </a:rPr>
              <a:t>Si quieres postularte al programa, los requisitos son:</a:t>
            </a:r>
          </a:p>
          <a:p>
            <a:pPr marL="171450" indent="-171450">
              <a:buFont typeface="Wingdings" pitchFamily="2" charset="2"/>
              <a:buChar char="§"/>
            </a:pPr>
            <a:r>
              <a:rPr lang="es-CO" dirty="0" smtClean="0">
                <a:effectLst/>
              </a:rPr>
              <a:t>Ser apasionado por la tecnología</a:t>
            </a:r>
          </a:p>
          <a:p>
            <a:pPr marL="171450" indent="-171450">
              <a:buFont typeface="Wingdings" pitchFamily="2" charset="2"/>
              <a:buChar char="§"/>
            </a:pPr>
            <a:r>
              <a:rPr lang="es-CO" dirty="0" smtClean="0">
                <a:effectLst/>
              </a:rPr>
              <a:t>Que te guste liderar grupos y motivarlos a conocer y aprender cosas nuevas</a:t>
            </a:r>
          </a:p>
          <a:p>
            <a:pPr marL="171450" indent="-171450">
              <a:buFont typeface="Wingdings" pitchFamily="2" charset="2"/>
              <a:buChar char="§"/>
            </a:pPr>
            <a:r>
              <a:rPr lang="es-CO" dirty="0" smtClean="0">
                <a:effectLst/>
              </a:rPr>
              <a:t>Buenas habilidades de presentación en público, expresión oral y escrita</a:t>
            </a:r>
          </a:p>
          <a:p>
            <a:pPr marL="171450" indent="-171450">
              <a:buFont typeface="Wingdings" pitchFamily="2" charset="2"/>
              <a:buChar char="§"/>
            </a:pPr>
            <a:r>
              <a:rPr lang="es-CO" dirty="0" smtClean="0">
                <a:effectLst/>
              </a:rPr>
              <a:t>Buen desempeño académico</a:t>
            </a:r>
          </a:p>
          <a:p>
            <a:pPr marL="171450" indent="-171450">
              <a:buFont typeface="Wingdings" pitchFamily="2" charset="2"/>
              <a:buChar char="§"/>
            </a:pPr>
            <a:r>
              <a:rPr lang="es-CO" dirty="0" smtClean="0">
                <a:effectLst/>
              </a:rPr>
              <a:t>Estar a mitad de carrera (que te falten aún por cursar por lo menos 3 ó 4 semestres)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25635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effectLst/>
              </a:rPr>
              <a:t>Imagina un mundo en donde la tecnología ayuda a resolver los problemas más graves. </a:t>
            </a:r>
          </a:p>
          <a:p>
            <a:r>
              <a:rPr lang="es-CO" dirty="0" smtClean="0">
                <a:effectLst/>
              </a:rPr>
              <a:t>Microsoft te reta a aplicar tu imaginación, pasión y creatividad en innovaciones de tecnología que puedan hacer una diferencia en el mundo. La tecnología es la fuerza más poderosa para transformar las ideas brillantes en soluciones reales y sabemos que eres talentoso en programación de software, desarrollo de hardware, diseño, pero sobre todo, que eres visionario. </a:t>
            </a:r>
          </a:p>
          <a:p>
            <a:r>
              <a:rPr lang="es-CO" dirty="0" smtClean="0">
                <a:effectLst/>
              </a:rPr>
              <a:t>Apuéstale a representar a Colombia en la final mundial de la competencia que cada</a:t>
            </a:r>
            <a:r>
              <a:rPr lang="es-CO" baseline="0" dirty="0" smtClean="0">
                <a:effectLst/>
              </a:rPr>
              <a:t> año se realiza en un país diferente: este año en Polonia, el año anterior en Egipto, el anterior en Paris… </a:t>
            </a:r>
            <a:r>
              <a:rPr lang="es-CO" baseline="0" dirty="0" err="1" smtClean="0">
                <a:effectLst/>
              </a:rPr>
              <a:t>Korea</a:t>
            </a:r>
            <a:r>
              <a:rPr lang="es-CO" baseline="0" dirty="0" smtClean="0">
                <a:effectLst/>
              </a:rPr>
              <a:t>, Brasil, India…</a:t>
            </a:r>
            <a:r>
              <a:rPr lang="es-CO" dirty="0" smtClean="0">
                <a:effectLst/>
              </a:rPr>
              <a:t>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40532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Si eres estudiante</a:t>
            </a:r>
            <a:r>
              <a:rPr lang="es-CO" baseline="0" dirty="0" smtClean="0"/>
              <a:t> de algún programa de Ingeniería (técnico, tecnológico, profesional), Microsoft te entrega LEGAL y GRATIS.</a:t>
            </a:r>
          </a:p>
          <a:p>
            <a:endParaRPr lang="es-CO" baseline="0" dirty="0" smtClean="0"/>
          </a:p>
          <a:p>
            <a:r>
              <a:rPr lang="es-CO" sz="900" b="1" kern="1200" dirty="0" smtClean="0">
                <a:solidFill>
                  <a:schemeClr val="tx1"/>
                </a:solidFill>
                <a:effectLst/>
                <a:latin typeface="Segoe" pitchFamily="34" charset="0"/>
                <a:ea typeface="+mn-ea"/>
                <a:cs typeface="+mn-cs"/>
              </a:rPr>
              <a:t>MSDN </a:t>
            </a:r>
            <a:r>
              <a:rPr lang="es-CO" sz="900" b="1" kern="1200" dirty="0" err="1" smtClean="0">
                <a:solidFill>
                  <a:schemeClr val="tx1"/>
                </a:solidFill>
                <a:effectLst/>
                <a:latin typeface="Segoe" pitchFamily="34" charset="0"/>
                <a:ea typeface="+mn-ea"/>
                <a:cs typeface="+mn-cs"/>
              </a:rPr>
              <a:t>Academic</a:t>
            </a:r>
            <a:r>
              <a:rPr lang="es-CO" sz="900" b="1" kern="1200" dirty="0" smtClean="0">
                <a:solidFill>
                  <a:schemeClr val="tx1"/>
                </a:solidFill>
                <a:effectLst/>
                <a:latin typeface="Segoe" pitchFamily="34" charset="0"/>
                <a:ea typeface="+mn-ea"/>
                <a:cs typeface="+mn-cs"/>
              </a:rPr>
              <a:t> Alliance (MSDN AA)</a:t>
            </a:r>
            <a:r>
              <a:rPr lang="es-CO" sz="900" kern="1200" dirty="0" smtClean="0">
                <a:solidFill>
                  <a:schemeClr val="tx1"/>
                </a:solidFill>
                <a:effectLst/>
                <a:latin typeface="Segoe" pitchFamily="34" charset="0"/>
                <a:ea typeface="+mn-ea"/>
                <a:cs typeface="+mn-cs"/>
              </a:rPr>
              <a:t> es un programa para instituciones que enseñan Tecnología (ej. Informática, Ingeniería,  Sistemas de Información) o Diseño. La membresía proporciona una solución muy completa y accesible para mantener a los estudiantes y profesores a la vanguardia de la tecnología.</a:t>
            </a:r>
          </a:p>
          <a:p>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Este programa permite que la institución educativa provea a </a:t>
            </a:r>
            <a:r>
              <a:rPr lang="es-CO" sz="900" u="sng" kern="1200" dirty="0" smtClean="0">
                <a:solidFill>
                  <a:schemeClr val="tx1"/>
                </a:solidFill>
                <a:effectLst/>
                <a:latin typeface="Segoe" pitchFamily="34" charset="0"/>
                <a:ea typeface="+mn-ea"/>
                <a:cs typeface="+mn-cs"/>
              </a:rPr>
              <a:t>todos los estudiantes y profesores activos</a:t>
            </a:r>
            <a:r>
              <a:rPr lang="es-CO" sz="900" kern="1200" dirty="0" smtClean="0">
                <a:solidFill>
                  <a:schemeClr val="tx1"/>
                </a:solidFill>
                <a:effectLst/>
                <a:latin typeface="Segoe" pitchFamily="34" charset="0"/>
                <a:ea typeface="+mn-ea"/>
                <a:cs typeface="+mn-cs"/>
              </a:rPr>
              <a:t>, de </a:t>
            </a:r>
            <a:r>
              <a:rPr lang="es-CO" sz="900" u="sng" kern="1200" dirty="0" smtClean="0">
                <a:solidFill>
                  <a:schemeClr val="tx1"/>
                </a:solidFill>
                <a:effectLst/>
                <a:latin typeface="Segoe" pitchFamily="34" charset="0"/>
                <a:ea typeface="+mn-ea"/>
                <a:cs typeface="+mn-cs"/>
              </a:rPr>
              <a:t>todos los departamentos que hagan parte de la Facultad de Ingeniería</a:t>
            </a:r>
            <a:r>
              <a:rPr lang="es-CO" sz="900" kern="1200" dirty="0" smtClean="0">
                <a:solidFill>
                  <a:schemeClr val="tx1"/>
                </a:solidFill>
                <a:effectLst/>
                <a:latin typeface="Segoe" pitchFamily="34" charset="0"/>
                <a:ea typeface="+mn-ea"/>
                <a:cs typeface="+mn-cs"/>
              </a:rPr>
              <a:t> (o la Facultad de Diseño), </a:t>
            </a:r>
            <a:r>
              <a:rPr lang="es-CO" sz="900" b="1" kern="1200" dirty="0" smtClean="0">
                <a:solidFill>
                  <a:schemeClr val="tx1"/>
                </a:solidFill>
                <a:effectLst/>
                <a:latin typeface="Segoe" pitchFamily="34" charset="0"/>
                <a:ea typeface="+mn-ea"/>
                <a:cs typeface="+mn-cs"/>
              </a:rPr>
              <a:t>software de Microsoft totalmente gratis y legal</a:t>
            </a:r>
            <a:r>
              <a:rPr lang="es-CO" sz="900" kern="1200" dirty="0" smtClean="0">
                <a:solidFill>
                  <a:schemeClr val="tx1"/>
                </a:solidFill>
                <a:effectLst/>
                <a:latin typeface="Segoe" pitchFamily="34" charset="0"/>
                <a:ea typeface="+mn-ea"/>
                <a:cs typeface="+mn-cs"/>
              </a:rPr>
              <a:t>, con </a:t>
            </a:r>
            <a:r>
              <a:rPr lang="es-CO" sz="900" u="sng" kern="1200" dirty="0" smtClean="0">
                <a:solidFill>
                  <a:schemeClr val="tx1"/>
                </a:solidFill>
                <a:effectLst/>
                <a:latin typeface="Segoe" pitchFamily="34" charset="0"/>
                <a:ea typeface="+mn-ea"/>
                <a:cs typeface="+mn-cs"/>
              </a:rPr>
              <a:t>fines académicos</a:t>
            </a:r>
            <a:r>
              <a:rPr lang="es-CO" sz="900" kern="1200" dirty="0" smtClean="0">
                <a:solidFill>
                  <a:schemeClr val="tx1"/>
                </a:solidFill>
                <a:effectLst/>
                <a:latin typeface="Segoe" pitchFamily="34" charset="0"/>
                <a:ea typeface="+mn-ea"/>
                <a:cs typeface="+mn-cs"/>
              </a:rPr>
              <a:t>. Lo anterior significa que estudiantes y profesores pueden usar el software en sus </a:t>
            </a:r>
            <a:r>
              <a:rPr lang="es-CO" sz="900" u="sng" kern="1200" dirty="0" smtClean="0">
                <a:solidFill>
                  <a:schemeClr val="tx1"/>
                </a:solidFill>
                <a:effectLst/>
                <a:latin typeface="Segoe" pitchFamily="34" charset="0"/>
                <a:ea typeface="+mn-ea"/>
                <a:cs typeface="+mn-cs"/>
              </a:rPr>
              <a:t>computadores personales</a:t>
            </a:r>
            <a:r>
              <a:rPr lang="es-CO" sz="900" kern="1200" dirty="0" smtClean="0">
                <a:solidFill>
                  <a:schemeClr val="tx1"/>
                </a:solidFill>
                <a:effectLst/>
                <a:latin typeface="Segoe" pitchFamily="34" charset="0"/>
                <a:ea typeface="+mn-ea"/>
                <a:cs typeface="+mn-cs"/>
              </a:rPr>
              <a:t> para fines de aprendizaje e investigación.</a:t>
            </a:r>
            <a:endParaRPr lang="en-US" sz="900"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pPr marL="171450" lvl="0" indent="-171450">
              <a:buFont typeface="Wingdings" pitchFamily="2" charset="2"/>
              <a:buChar char="§"/>
            </a:pPr>
            <a:r>
              <a:rPr lang="es-CO" sz="900" kern="1200" dirty="0" smtClean="0">
                <a:solidFill>
                  <a:schemeClr val="tx1"/>
                </a:solidFill>
                <a:effectLst/>
                <a:latin typeface="Segoe" pitchFamily="34" charset="0"/>
                <a:ea typeface="+mn-ea"/>
                <a:cs typeface="+mn-cs"/>
              </a:rPr>
              <a:t>El programa permite que los estudiantes y profesores activos de la facultad seleccionada, puedan usar el software de Microsoft, en sus computadores personales, una licencia por persona. El software está disponible a través de un centro de descargas. La institución ni las personas reciben medios físicos.</a:t>
            </a:r>
            <a:endParaRPr lang="en-US" sz="900" kern="1200" dirty="0" smtClean="0">
              <a:solidFill>
                <a:schemeClr val="tx1"/>
              </a:solidFill>
              <a:effectLst/>
              <a:latin typeface="Segoe" pitchFamily="34" charset="0"/>
              <a:ea typeface="+mn-ea"/>
              <a:cs typeface="+mn-cs"/>
            </a:endParaRPr>
          </a:p>
          <a:p>
            <a:pPr marL="171450" lvl="0" indent="-171450">
              <a:buFont typeface="Wingdings" pitchFamily="2" charset="2"/>
              <a:buChar char="§"/>
            </a:pPr>
            <a:r>
              <a:rPr lang="es-CO" sz="900" kern="1200" dirty="0" smtClean="0">
                <a:solidFill>
                  <a:schemeClr val="tx1"/>
                </a:solidFill>
                <a:effectLst/>
                <a:latin typeface="Segoe" pitchFamily="34" charset="0"/>
                <a:ea typeface="+mn-ea"/>
                <a:cs typeface="+mn-cs"/>
              </a:rPr>
              <a:t>El uso del software en laboratorios de la institución, es restringido y requiere aprobación explícita de Microsoft. </a:t>
            </a:r>
            <a:endParaRPr lang="en-US" sz="900" kern="1200" dirty="0" smtClean="0">
              <a:solidFill>
                <a:schemeClr val="tx1"/>
              </a:solidFill>
              <a:effectLst/>
              <a:latin typeface="Segoe" pitchFamily="34" charset="0"/>
              <a:ea typeface="+mn-ea"/>
              <a:cs typeface="+mn-cs"/>
            </a:endParaRPr>
          </a:p>
          <a:p>
            <a:pPr marL="171450" lvl="0" indent="-171450">
              <a:buFont typeface="Wingdings" pitchFamily="2" charset="2"/>
              <a:buChar char="§"/>
            </a:pPr>
            <a:r>
              <a:rPr lang="es-CO" sz="900" kern="1200" dirty="0" smtClean="0">
                <a:solidFill>
                  <a:schemeClr val="tx1"/>
                </a:solidFill>
                <a:effectLst/>
                <a:latin typeface="Segoe" pitchFamily="34" charset="0"/>
                <a:ea typeface="+mn-ea"/>
                <a:cs typeface="+mn-cs"/>
              </a:rPr>
              <a:t>El software incluido como parte del beneficio está disponible únicamente a través de descarga y no incluye medios físicos originales de ningún producto.</a:t>
            </a: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20092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s-MX" sz="900" kern="1200" dirty="0" smtClean="0">
                <a:solidFill>
                  <a:schemeClr val="tx1"/>
                </a:solidFill>
                <a:effectLst/>
                <a:latin typeface="Segoe" pitchFamily="34" charset="0"/>
                <a:ea typeface="+mn-ea"/>
                <a:cs typeface="+mn-cs"/>
              </a:rPr>
              <a:t>Si eres estudiante de nivel medio o superior este programa es ideal para ti, pues te permitirá descargar gratuitamente los productos completos y más representativos de la plataforma de desarrollo, infraestructura y diseño de Microsoft.</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33886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CO" sz="900" b="1" kern="1200" dirty="0" err="1" smtClean="0">
                <a:solidFill>
                  <a:schemeClr val="tx1"/>
                </a:solidFill>
                <a:effectLst/>
                <a:latin typeface="Segoe" pitchFamily="34" charset="0"/>
                <a:ea typeface="+mn-ea"/>
                <a:cs typeface="+mn-cs"/>
              </a:rPr>
              <a:t>Beginner</a:t>
            </a:r>
            <a:r>
              <a:rPr lang="es-CO" sz="900" b="1" kern="1200" dirty="0" smtClean="0">
                <a:solidFill>
                  <a:schemeClr val="tx1"/>
                </a:solidFill>
                <a:effectLst/>
                <a:latin typeface="Segoe" pitchFamily="34" charset="0"/>
                <a:ea typeface="+mn-ea"/>
                <a:cs typeface="+mn-cs"/>
              </a:rPr>
              <a:t> </a:t>
            </a:r>
            <a:r>
              <a:rPr lang="es-CO" sz="900" b="1" kern="1200" dirty="0" err="1" smtClean="0">
                <a:solidFill>
                  <a:schemeClr val="tx1"/>
                </a:solidFill>
                <a:effectLst/>
                <a:latin typeface="Segoe" pitchFamily="34" charset="0"/>
                <a:ea typeface="+mn-ea"/>
                <a:cs typeface="+mn-cs"/>
              </a:rPr>
              <a:t>Developer</a:t>
            </a:r>
            <a:r>
              <a:rPr lang="es-CO" sz="900" b="1" kern="1200" dirty="0" smtClean="0">
                <a:solidFill>
                  <a:schemeClr val="tx1"/>
                </a:solidFill>
                <a:effectLst/>
                <a:latin typeface="Segoe" pitchFamily="34" charset="0"/>
                <a:ea typeface="+mn-ea"/>
                <a:cs typeface="+mn-cs"/>
              </a:rPr>
              <a:t> </a:t>
            </a:r>
            <a:r>
              <a:rPr lang="es-CO" sz="900" b="1" kern="1200" dirty="0" err="1" smtClean="0">
                <a:solidFill>
                  <a:schemeClr val="tx1"/>
                </a:solidFill>
                <a:effectLst/>
                <a:latin typeface="Segoe" pitchFamily="34" charset="0"/>
                <a:ea typeface="+mn-ea"/>
                <a:cs typeface="+mn-cs"/>
              </a:rPr>
              <a:t>Learning</a:t>
            </a:r>
            <a:r>
              <a:rPr lang="es-CO" sz="900" b="1" kern="1200" dirty="0" smtClean="0">
                <a:solidFill>
                  <a:schemeClr val="tx1"/>
                </a:solidFill>
                <a:effectLst/>
                <a:latin typeface="Segoe" pitchFamily="34" charset="0"/>
                <a:ea typeface="+mn-ea"/>
                <a:cs typeface="+mn-cs"/>
              </a:rPr>
              <a:t> Center</a:t>
            </a:r>
            <a:endParaRPr lang="en-US" sz="900" b="1"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Es un entorno de aprendizaje centralizado especialmente dirigido a programadores principiantes. Aquí encontrarán una rica variedad de contenido de aprendizaje que comienza con los aspectos más básicos y le guía paso a paso para ayudarle a convertirse en un desarrollador totalmente experimentado.</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3"/>
              </a:rPr>
              <a:t>http://msdn.microsoft.com/es-co/beginner/default.aspx</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n-US" sz="900" b="1" kern="1200" dirty="0" smtClean="0">
                <a:solidFill>
                  <a:schemeClr val="tx1"/>
                </a:solidFill>
                <a:effectLst/>
                <a:latin typeface="Segoe" pitchFamily="34" charset="0"/>
                <a:ea typeface="+mn-ea"/>
                <a:cs typeface="+mn-cs"/>
              </a:rPr>
              <a:t>Microsoft IT Academy Student Pass Program </a:t>
            </a:r>
          </a:p>
          <a:p>
            <a:r>
              <a:rPr lang="es-CO" sz="900" kern="1200" dirty="0" smtClean="0">
                <a:solidFill>
                  <a:schemeClr val="tx1"/>
                </a:solidFill>
                <a:effectLst/>
                <a:latin typeface="Segoe" pitchFamily="34" charset="0"/>
                <a:ea typeface="+mn-ea"/>
                <a:cs typeface="+mn-cs"/>
              </a:rPr>
              <a:t>Microsoft IT </a:t>
            </a:r>
            <a:r>
              <a:rPr lang="es-CO" sz="900" kern="1200" dirty="0" err="1" smtClean="0">
                <a:solidFill>
                  <a:schemeClr val="tx1"/>
                </a:solidFill>
                <a:effectLst/>
                <a:latin typeface="Segoe" pitchFamily="34" charset="0"/>
                <a:ea typeface="+mn-ea"/>
                <a:cs typeface="+mn-cs"/>
              </a:rPr>
              <a:t>Academy</a:t>
            </a:r>
            <a:r>
              <a:rPr lang="es-CO" sz="900" kern="1200" dirty="0" smtClean="0">
                <a:solidFill>
                  <a:schemeClr val="tx1"/>
                </a:solidFill>
                <a:effectLst/>
                <a:latin typeface="Segoe" pitchFamily="34" charset="0"/>
                <a:ea typeface="+mn-ea"/>
                <a:cs typeface="+mn-cs"/>
              </a:rPr>
              <a:t> Student Pass provee a los estudiantes registrados, un portafolio de cursos para aprendizaje en línea, que les ayudan a extender sus habilidades y conocimientos sobre tecnologías y herramientas Microsoft, orientado a la certificación.</a:t>
            </a:r>
            <a:endParaRPr lang="en-US" sz="900" kern="1200" dirty="0" smtClean="0">
              <a:solidFill>
                <a:schemeClr val="tx1"/>
              </a:solidFill>
              <a:effectLst/>
              <a:latin typeface="Segoe" pitchFamily="34" charset="0"/>
              <a:ea typeface="+mn-ea"/>
              <a:cs typeface="+mn-cs"/>
            </a:endParaRPr>
          </a:p>
          <a:p>
            <a:r>
              <a:rPr lang="en-US" sz="900" u="sng" kern="1200" dirty="0" smtClean="0">
                <a:solidFill>
                  <a:schemeClr val="tx1"/>
                </a:solidFill>
                <a:effectLst/>
                <a:latin typeface="Segoe" pitchFamily="34" charset="0"/>
                <a:ea typeface="+mn-ea"/>
                <a:cs typeface="+mn-cs"/>
                <a:hlinkClick r:id="rId4"/>
              </a:rPr>
              <a:t>https://itastudentpass.microsoftelearning.com/</a:t>
            </a:r>
            <a:r>
              <a:rPr lang="en-US" sz="900" kern="1200" dirty="0" smtClean="0">
                <a:solidFill>
                  <a:schemeClr val="tx1"/>
                </a:solidFill>
                <a:effectLst/>
                <a:latin typeface="Segoe" pitchFamily="34" charset="0"/>
                <a:ea typeface="+mn-ea"/>
                <a:cs typeface="+mn-cs"/>
              </a:rPr>
              <a:t>  </a:t>
            </a:r>
          </a:p>
          <a:p>
            <a:r>
              <a:rPr lang="en-US" sz="900" b="1" kern="1200" dirty="0" err="1" smtClean="0">
                <a:solidFill>
                  <a:schemeClr val="tx1"/>
                </a:solidFill>
                <a:effectLst/>
                <a:latin typeface="Segoe" pitchFamily="34" charset="0"/>
                <a:ea typeface="+mn-ea"/>
                <a:cs typeface="+mn-cs"/>
              </a:rPr>
              <a:t>Codeplex</a:t>
            </a:r>
            <a:endParaRPr lang="en-US" sz="900" b="1" kern="1200" dirty="0" smtClean="0">
              <a:solidFill>
                <a:schemeClr val="tx1"/>
              </a:solidFill>
              <a:effectLst/>
              <a:latin typeface="Segoe" pitchFamily="34" charset="0"/>
              <a:ea typeface="+mn-ea"/>
              <a:cs typeface="+mn-cs"/>
            </a:endParaRPr>
          </a:p>
          <a:p>
            <a:r>
              <a:rPr lang="es-CO" sz="900" kern="1200" dirty="0" err="1" smtClean="0">
                <a:solidFill>
                  <a:schemeClr val="tx1"/>
                </a:solidFill>
                <a:effectLst/>
                <a:latin typeface="Segoe" pitchFamily="34" charset="0"/>
                <a:ea typeface="+mn-ea"/>
                <a:cs typeface="+mn-cs"/>
              </a:rPr>
              <a:t>CodePlex</a:t>
            </a:r>
            <a:r>
              <a:rPr lang="es-CO" sz="900" kern="1200" dirty="0" smtClean="0">
                <a:solidFill>
                  <a:schemeClr val="tx1"/>
                </a:solidFill>
                <a:effectLst/>
                <a:latin typeface="Segoe" pitchFamily="34" charset="0"/>
                <a:ea typeface="+mn-ea"/>
                <a:cs typeface="+mn-cs"/>
              </a:rPr>
              <a:t> es el sitio web que aloja los proyectos de Software Libre de Microsoft. Se puede utilizar </a:t>
            </a:r>
            <a:r>
              <a:rPr lang="es-CO" sz="900" kern="1200" dirty="0" err="1" smtClean="0">
                <a:solidFill>
                  <a:schemeClr val="tx1"/>
                </a:solidFill>
                <a:effectLst/>
                <a:latin typeface="Segoe" pitchFamily="34" charset="0"/>
                <a:ea typeface="+mn-ea"/>
                <a:cs typeface="+mn-cs"/>
              </a:rPr>
              <a:t>CodePlex</a:t>
            </a:r>
            <a:r>
              <a:rPr lang="es-CO" sz="900" kern="1200" dirty="0" smtClean="0">
                <a:solidFill>
                  <a:schemeClr val="tx1"/>
                </a:solidFill>
                <a:effectLst/>
                <a:latin typeface="Segoe" pitchFamily="34" charset="0"/>
                <a:ea typeface="+mn-ea"/>
                <a:cs typeface="+mn-cs"/>
              </a:rPr>
              <a:t> para crear nuevos proyectos para compartir con el mundo, unirse a otras personas que ya han empezados sus propios proyectos, o usar aplicaciones publicadas en el sitio y proveer retroalimentación.</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5"/>
              </a:rPr>
              <a:t>www.codeplex.com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s-CO" sz="900" b="1" kern="1200" dirty="0" err="1" smtClean="0">
                <a:solidFill>
                  <a:schemeClr val="tx1"/>
                </a:solidFill>
                <a:effectLst/>
                <a:latin typeface="Segoe" pitchFamily="34" charset="0"/>
                <a:ea typeface="+mn-ea"/>
                <a:cs typeface="+mn-cs"/>
              </a:rPr>
              <a:t>Channel</a:t>
            </a:r>
            <a:r>
              <a:rPr lang="es-CO" sz="900" b="1" kern="1200" dirty="0" smtClean="0">
                <a:solidFill>
                  <a:schemeClr val="tx1"/>
                </a:solidFill>
                <a:effectLst/>
                <a:latin typeface="Segoe" pitchFamily="34" charset="0"/>
                <a:ea typeface="+mn-ea"/>
                <a:cs typeface="+mn-cs"/>
              </a:rPr>
              <a:t> 8</a:t>
            </a:r>
            <a:endParaRPr lang="en-US" sz="900" b="1" kern="1200" dirty="0" smtClean="0">
              <a:solidFill>
                <a:schemeClr val="tx1"/>
              </a:solidFill>
              <a:effectLst/>
              <a:latin typeface="Segoe" pitchFamily="34" charset="0"/>
              <a:ea typeface="+mn-ea"/>
              <a:cs typeface="+mn-cs"/>
            </a:endParaRPr>
          </a:p>
          <a:p>
            <a:r>
              <a:rPr lang="es-CO" sz="900" kern="1200" dirty="0" err="1" smtClean="0">
                <a:solidFill>
                  <a:schemeClr val="tx1"/>
                </a:solidFill>
                <a:effectLst/>
                <a:latin typeface="Segoe" pitchFamily="34" charset="0"/>
                <a:ea typeface="+mn-ea"/>
                <a:cs typeface="+mn-cs"/>
              </a:rPr>
              <a:t>Channel</a:t>
            </a:r>
            <a:r>
              <a:rPr lang="es-CO" sz="900" kern="1200" dirty="0" smtClean="0">
                <a:solidFill>
                  <a:schemeClr val="tx1"/>
                </a:solidFill>
                <a:effectLst/>
                <a:latin typeface="Segoe" pitchFamily="34" charset="0"/>
                <a:ea typeface="+mn-ea"/>
                <a:cs typeface="+mn-cs"/>
              </a:rPr>
              <a:t> 8 es un gran lugar para estudiantes que escriben código y que aman hablar de tecnología. Se tiene acceso a actualizaciones de noticias de tecnología y una vista muy buena del mundo Microsoft. Esta comunidad está aquí para compartir </a:t>
            </a:r>
            <a:r>
              <a:rPr lang="es-CO" sz="900" kern="1200" dirty="0" err="1" smtClean="0">
                <a:solidFill>
                  <a:schemeClr val="tx1"/>
                </a:solidFill>
                <a:effectLst/>
                <a:latin typeface="Segoe" pitchFamily="34" charset="0"/>
                <a:ea typeface="+mn-ea"/>
                <a:cs typeface="+mn-cs"/>
              </a:rPr>
              <a:t>tips</a:t>
            </a:r>
            <a:r>
              <a:rPr lang="es-CO" sz="900" kern="1200" dirty="0" smtClean="0">
                <a:solidFill>
                  <a:schemeClr val="tx1"/>
                </a:solidFill>
                <a:effectLst/>
                <a:latin typeface="Segoe" pitchFamily="34" charset="0"/>
                <a:ea typeface="+mn-ea"/>
                <a:cs typeface="+mn-cs"/>
              </a:rPr>
              <a:t>, trucos, problemas, y cualquier otra cosa relacionada con tecnología.</a:t>
            </a:r>
            <a:endParaRPr lang="en-US" sz="900" kern="1200" dirty="0" smtClean="0">
              <a:solidFill>
                <a:schemeClr val="tx1"/>
              </a:solidFill>
              <a:effectLst/>
              <a:latin typeface="Segoe" pitchFamily="34" charset="0"/>
              <a:ea typeface="+mn-ea"/>
              <a:cs typeface="+mn-cs"/>
            </a:endParaRPr>
          </a:p>
          <a:p>
            <a:r>
              <a:rPr lang="en-US" sz="900" u="sng" kern="1200" dirty="0" smtClean="0">
                <a:solidFill>
                  <a:schemeClr val="tx1"/>
                </a:solidFill>
                <a:effectLst/>
                <a:latin typeface="Segoe" pitchFamily="34" charset="0"/>
                <a:ea typeface="+mn-ea"/>
                <a:cs typeface="+mn-cs"/>
                <a:hlinkClick r:id="rId6"/>
              </a:rPr>
              <a:t>http://channel8.msdn.com</a:t>
            </a:r>
            <a:r>
              <a:rPr lang="en-US" sz="900" kern="1200" dirty="0" smtClean="0">
                <a:solidFill>
                  <a:schemeClr val="tx1"/>
                </a:solidFill>
                <a:effectLst/>
                <a:latin typeface="Segoe" pitchFamily="34" charset="0"/>
                <a:ea typeface="+mn-ea"/>
                <a:cs typeface="+mn-cs"/>
              </a:rPr>
              <a:t> </a:t>
            </a:r>
          </a:p>
          <a:p>
            <a:r>
              <a:rPr lang="en-US" sz="900" b="1" kern="1200" dirty="0" smtClean="0">
                <a:solidFill>
                  <a:schemeClr val="tx1"/>
                </a:solidFill>
                <a:effectLst/>
                <a:latin typeface="Segoe" pitchFamily="34" charset="0"/>
                <a:ea typeface="+mn-ea"/>
                <a:cs typeface="+mn-cs"/>
              </a:rPr>
              <a:t>Microsoft Virtual Academy</a:t>
            </a:r>
          </a:p>
          <a:p>
            <a:r>
              <a:rPr lang="es-CO" sz="900" kern="1200" dirty="0" smtClean="0">
                <a:solidFill>
                  <a:schemeClr val="tx1"/>
                </a:solidFill>
                <a:effectLst/>
                <a:latin typeface="Segoe" pitchFamily="34" charset="0"/>
                <a:ea typeface="+mn-ea"/>
                <a:cs typeface="+mn-cs"/>
              </a:rPr>
              <a:t>Es un sistema de aprendizaje que busca generar una experiencia de actualización y entrenamiento constante, para que las personas logren maximizar su potencial, simulando una academia virtual. Su equipo de desarrollo y de infraestructura puede aprovechar este recurso, sin costo alguno. </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7"/>
              </a:rPr>
              <a:t>www.microsoftmva.com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s-CO" sz="900" b="1" kern="1200" dirty="0" smtClean="0">
                <a:solidFill>
                  <a:schemeClr val="tx1"/>
                </a:solidFill>
                <a:effectLst/>
                <a:latin typeface="Segoe" pitchFamily="34" charset="0"/>
                <a:ea typeface="+mn-ea"/>
                <a:cs typeface="+mn-cs"/>
              </a:rPr>
              <a:t>Desarrollador Cinco Estrellas</a:t>
            </a:r>
            <a:endParaRPr lang="en-US" sz="900" b="1"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Descubra las posibilidades para despegar como desarrollador, con  profesionalismo, especialización y excelencia. </a:t>
            </a:r>
            <a:endParaRPr lang="en-US" sz="900" kern="1200" dirty="0" smtClean="0">
              <a:solidFill>
                <a:schemeClr val="tx1"/>
              </a:solidFill>
              <a:effectLst/>
              <a:latin typeface="Segoe" pitchFamily="34" charset="0"/>
              <a:ea typeface="+mn-ea"/>
              <a:cs typeface="+mn-cs"/>
            </a:endParaRPr>
          </a:p>
          <a:p>
            <a:r>
              <a:rPr lang="en-US" sz="900" u="sng" kern="1200" dirty="0" smtClean="0">
                <a:solidFill>
                  <a:schemeClr val="tx1"/>
                </a:solidFill>
                <a:effectLst/>
                <a:latin typeface="Segoe" pitchFamily="34" charset="0"/>
                <a:ea typeface="+mn-ea"/>
                <a:cs typeface="+mn-cs"/>
                <a:hlinkClick r:id="rId8"/>
              </a:rPr>
              <a:t>www.dce2005.com</a:t>
            </a:r>
            <a:r>
              <a:rPr lang="en-US" sz="900" kern="1200" dirty="0" smtClean="0">
                <a:solidFill>
                  <a:schemeClr val="tx1"/>
                </a:solidFill>
                <a:effectLst/>
                <a:latin typeface="Segoe" pitchFamily="34" charset="0"/>
                <a:ea typeface="+mn-ea"/>
                <a:cs typeface="+mn-cs"/>
              </a:rPr>
              <a:t> </a:t>
            </a:r>
          </a:p>
          <a:p>
            <a:r>
              <a:rPr lang="en-US" sz="900" b="1" kern="1200" dirty="0" smtClean="0">
                <a:solidFill>
                  <a:schemeClr val="tx1"/>
                </a:solidFill>
                <a:effectLst/>
                <a:latin typeface="Segoe" pitchFamily="34" charset="0"/>
                <a:ea typeface="+mn-ea"/>
                <a:cs typeface="+mn-cs"/>
              </a:rPr>
              <a:t>Microsoft E-Learning</a:t>
            </a:r>
          </a:p>
          <a:p>
            <a:r>
              <a:rPr lang="es-CO" sz="900" kern="1200" dirty="0" smtClean="0">
                <a:solidFill>
                  <a:schemeClr val="tx1"/>
                </a:solidFill>
                <a:effectLst/>
                <a:latin typeface="Segoe" pitchFamily="34" charset="0"/>
                <a:ea typeface="+mn-ea"/>
                <a:cs typeface="+mn-cs"/>
              </a:rPr>
              <a:t>Microsoft E-</a:t>
            </a:r>
            <a:r>
              <a:rPr lang="es-CO" sz="900" kern="1200" dirty="0" err="1" smtClean="0">
                <a:solidFill>
                  <a:schemeClr val="tx1"/>
                </a:solidFill>
                <a:effectLst/>
                <a:latin typeface="Segoe" pitchFamily="34" charset="0"/>
                <a:ea typeface="+mn-ea"/>
                <a:cs typeface="+mn-cs"/>
              </a:rPr>
              <a:t>Learning</a:t>
            </a:r>
            <a:r>
              <a:rPr lang="es-CO" sz="900" kern="1200" dirty="0" smtClean="0">
                <a:solidFill>
                  <a:schemeClr val="tx1"/>
                </a:solidFill>
                <a:effectLst/>
                <a:latin typeface="Segoe" pitchFamily="34" charset="0"/>
                <a:ea typeface="+mn-ea"/>
                <a:cs typeface="+mn-cs"/>
              </a:rPr>
              <a:t> está diseñado como una guía interactiva de auto-aprendizaje</a:t>
            </a:r>
            <a:endParaRPr lang="en-US" sz="900"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Los productos de E-</a:t>
            </a:r>
            <a:r>
              <a:rPr lang="es-CO" sz="900" kern="1200" dirty="0" err="1" smtClean="0">
                <a:solidFill>
                  <a:schemeClr val="tx1"/>
                </a:solidFill>
                <a:effectLst/>
                <a:latin typeface="Segoe" pitchFamily="34" charset="0"/>
                <a:ea typeface="+mn-ea"/>
                <a:cs typeface="+mn-cs"/>
              </a:rPr>
              <a:t>Learning</a:t>
            </a:r>
            <a:r>
              <a:rPr lang="es-CO" sz="900" kern="1200" dirty="0" smtClean="0">
                <a:solidFill>
                  <a:schemeClr val="tx1"/>
                </a:solidFill>
                <a:effectLst/>
                <a:latin typeface="Segoe" pitchFamily="34" charset="0"/>
                <a:ea typeface="+mn-ea"/>
                <a:cs typeface="+mn-cs"/>
              </a:rPr>
              <a:t> de Microsoft proveen una meticulosa experiencia de aprendizaje, incorporando características para mejorar las habilidades en los productos y mejorar la productividad. Incluye evaluaciones, laboratorios, asesoría de expertos. </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9"/>
              </a:rPr>
              <a:t>www.microsoftelearning.com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11558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CO" sz="900" b="1" kern="1200" dirty="0" err="1" smtClean="0">
                <a:solidFill>
                  <a:schemeClr val="tx1"/>
                </a:solidFill>
                <a:effectLst/>
                <a:latin typeface="Segoe" pitchFamily="34" charset="0"/>
                <a:ea typeface="+mn-ea"/>
                <a:cs typeface="+mn-cs"/>
              </a:rPr>
              <a:t>Beginner</a:t>
            </a:r>
            <a:r>
              <a:rPr lang="es-CO" sz="900" b="1" kern="1200" dirty="0" smtClean="0">
                <a:solidFill>
                  <a:schemeClr val="tx1"/>
                </a:solidFill>
                <a:effectLst/>
                <a:latin typeface="Segoe" pitchFamily="34" charset="0"/>
                <a:ea typeface="+mn-ea"/>
                <a:cs typeface="+mn-cs"/>
              </a:rPr>
              <a:t> </a:t>
            </a:r>
            <a:r>
              <a:rPr lang="es-CO" sz="900" b="1" kern="1200" dirty="0" err="1" smtClean="0">
                <a:solidFill>
                  <a:schemeClr val="tx1"/>
                </a:solidFill>
                <a:effectLst/>
                <a:latin typeface="Segoe" pitchFamily="34" charset="0"/>
                <a:ea typeface="+mn-ea"/>
                <a:cs typeface="+mn-cs"/>
              </a:rPr>
              <a:t>Developer</a:t>
            </a:r>
            <a:r>
              <a:rPr lang="es-CO" sz="900" b="1" kern="1200" dirty="0" smtClean="0">
                <a:solidFill>
                  <a:schemeClr val="tx1"/>
                </a:solidFill>
                <a:effectLst/>
                <a:latin typeface="Segoe" pitchFamily="34" charset="0"/>
                <a:ea typeface="+mn-ea"/>
                <a:cs typeface="+mn-cs"/>
              </a:rPr>
              <a:t> </a:t>
            </a:r>
            <a:r>
              <a:rPr lang="es-CO" sz="900" b="1" kern="1200" dirty="0" err="1" smtClean="0">
                <a:solidFill>
                  <a:schemeClr val="tx1"/>
                </a:solidFill>
                <a:effectLst/>
                <a:latin typeface="Segoe" pitchFamily="34" charset="0"/>
                <a:ea typeface="+mn-ea"/>
                <a:cs typeface="+mn-cs"/>
              </a:rPr>
              <a:t>Learning</a:t>
            </a:r>
            <a:r>
              <a:rPr lang="es-CO" sz="900" b="1" kern="1200" dirty="0" smtClean="0">
                <a:solidFill>
                  <a:schemeClr val="tx1"/>
                </a:solidFill>
                <a:effectLst/>
                <a:latin typeface="Segoe" pitchFamily="34" charset="0"/>
                <a:ea typeface="+mn-ea"/>
                <a:cs typeface="+mn-cs"/>
              </a:rPr>
              <a:t> Center</a:t>
            </a:r>
            <a:endParaRPr lang="en-US" sz="900" b="1"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Es un entorno de aprendizaje centralizado especialmente dirigido a programadores principiantes. Aquí encontrarán una rica variedad de contenido de aprendizaje que comienza con los aspectos más básicos y le guía paso a paso para ayudarle a convertirse en un desarrollador totalmente experimentado.</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3"/>
              </a:rPr>
              <a:t>http://msdn.microsoft.com/es-co/beginner/default.aspx</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n-US" sz="900" b="1" kern="1200" dirty="0" smtClean="0">
                <a:solidFill>
                  <a:schemeClr val="tx1"/>
                </a:solidFill>
                <a:effectLst/>
                <a:latin typeface="Segoe" pitchFamily="34" charset="0"/>
                <a:ea typeface="+mn-ea"/>
                <a:cs typeface="+mn-cs"/>
              </a:rPr>
              <a:t>Microsoft IT Academy Student Pass Program </a:t>
            </a:r>
          </a:p>
          <a:p>
            <a:r>
              <a:rPr lang="es-CO" sz="900" kern="1200" dirty="0" smtClean="0">
                <a:solidFill>
                  <a:schemeClr val="tx1"/>
                </a:solidFill>
                <a:effectLst/>
                <a:latin typeface="Segoe" pitchFamily="34" charset="0"/>
                <a:ea typeface="+mn-ea"/>
                <a:cs typeface="+mn-cs"/>
              </a:rPr>
              <a:t>Microsoft IT </a:t>
            </a:r>
            <a:r>
              <a:rPr lang="es-CO" sz="900" kern="1200" dirty="0" err="1" smtClean="0">
                <a:solidFill>
                  <a:schemeClr val="tx1"/>
                </a:solidFill>
                <a:effectLst/>
                <a:latin typeface="Segoe" pitchFamily="34" charset="0"/>
                <a:ea typeface="+mn-ea"/>
                <a:cs typeface="+mn-cs"/>
              </a:rPr>
              <a:t>Academy</a:t>
            </a:r>
            <a:r>
              <a:rPr lang="es-CO" sz="900" kern="1200" dirty="0" smtClean="0">
                <a:solidFill>
                  <a:schemeClr val="tx1"/>
                </a:solidFill>
                <a:effectLst/>
                <a:latin typeface="Segoe" pitchFamily="34" charset="0"/>
                <a:ea typeface="+mn-ea"/>
                <a:cs typeface="+mn-cs"/>
              </a:rPr>
              <a:t> Student Pass provee a los estudiantes registrados, un portafolio de cursos para aprendizaje en línea, que les ayudan a extender sus habilidades y conocimientos sobre tecnologías y herramientas Microsoft, orientado a la certificación.</a:t>
            </a:r>
            <a:endParaRPr lang="en-US" sz="900" kern="1200" dirty="0" smtClean="0">
              <a:solidFill>
                <a:schemeClr val="tx1"/>
              </a:solidFill>
              <a:effectLst/>
              <a:latin typeface="Segoe" pitchFamily="34" charset="0"/>
              <a:ea typeface="+mn-ea"/>
              <a:cs typeface="+mn-cs"/>
            </a:endParaRPr>
          </a:p>
          <a:p>
            <a:r>
              <a:rPr lang="en-US" sz="900" u="sng" kern="1200" dirty="0" smtClean="0">
                <a:solidFill>
                  <a:schemeClr val="tx1"/>
                </a:solidFill>
                <a:effectLst/>
                <a:latin typeface="Segoe" pitchFamily="34" charset="0"/>
                <a:ea typeface="+mn-ea"/>
                <a:cs typeface="+mn-cs"/>
                <a:hlinkClick r:id="rId4"/>
              </a:rPr>
              <a:t>https://itastudentpass.microsoftelearning.com/</a:t>
            </a:r>
            <a:r>
              <a:rPr lang="en-US" sz="900" kern="1200" dirty="0" smtClean="0">
                <a:solidFill>
                  <a:schemeClr val="tx1"/>
                </a:solidFill>
                <a:effectLst/>
                <a:latin typeface="Segoe" pitchFamily="34" charset="0"/>
                <a:ea typeface="+mn-ea"/>
                <a:cs typeface="+mn-cs"/>
              </a:rPr>
              <a:t>  </a:t>
            </a:r>
          </a:p>
          <a:p>
            <a:r>
              <a:rPr lang="en-US" sz="900" b="1" kern="1200" dirty="0" err="1" smtClean="0">
                <a:solidFill>
                  <a:schemeClr val="tx1"/>
                </a:solidFill>
                <a:effectLst/>
                <a:latin typeface="Segoe" pitchFamily="34" charset="0"/>
                <a:ea typeface="+mn-ea"/>
                <a:cs typeface="+mn-cs"/>
              </a:rPr>
              <a:t>Codeplex</a:t>
            </a:r>
            <a:endParaRPr lang="en-US" sz="900" b="1" kern="1200" dirty="0" smtClean="0">
              <a:solidFill>
                <a:schemeClr val="tx1"/>
              </a:solidFill>
              <a:effectLst/>
              <a:latin typeface="Segoe" pitchFamily="34" charset="0"/>
              <a:ea typeface="+mn-ea"/>
              <a:cs typeface="+mn-cs"/>
            </a:endParaRPr>
          </a:p>
          <a:p>
            <a:r>
              <a:rPr lang="es-CO" sz="900" kern="1200" dirty="0" err="1" smtClean="0">
                <a:solidFill>
                  <a:schemeClr val="tx1"/>
                </a:solidFill>
                <a:effectLst/>
                <a:latin typeface="Segoe" pitchFamily="34" charset="0"/>
                <a:ea typeface="+mn-ea"/>
                <a:cs typeface="+mn-cs"/>
              </a:rPr>
              <a:t>CodePlex</a:t>
            </a:r>
            <a:r>
              <a:rPr lang="es-CO" sz="900" kern="1200" dirty="0" smtClean="0">
                <a:solidFill>
                  <a:schemeClr val="tx1"/>
                </a:solidFill>
                <a:effectLst/>
                <a:latin typeface="Segoe" pitchFamily="34" charset="0"/>
                <a:ea typeface="+mn-ea"/>
                <a:cs typeface="+mn-cs"/>
              </a:rPr>
              <a:t> es el sitio web que aloja los proyectos de Software Libre de Microsoft. Se puede utilizar </a:t>
            </a:r>
            <a:r>
              <a:rPr lang="es-CO" sz="900" kern="1200" dirty="0" err="1" smtClean="0">
                <a:solidFill>
                  <a:schemeClr val="tx1"/>
                </a:solidFill>
                <a:effectLst/>
                <a:latin typeface="Segoe" pitchFamily="34" charset="0"/>
                <a:ea typeface="+mn-ea"/>
                <a:cs typeface="+mn-cs"/>
              </a:rPr>
              <a:t>CodePlex</a:t>
            </a:r>
            <a:r>
              <a:rPr lang="es-CO" sz="900" kern="1200" dirty="0" smtClean="0">
                <a:solidFill>
                  <a:schemeClr val="tx1"/>
                </a:solidFill>
                <a:effectLst/>
                <a:latin typeface="Segoe" pitchFamily="34" charset="0"/>
                <a:ea typeface="+mn-ea"/>
                <a:cs typeface="+mn-cs"/>
              </a:rPr>
              <a:t> para crear nuevos proyectos para compartir con el mundo, unirse a otras personas que ya han empezados sus propios proyectos, o usar aplicaciones publicadas en el sitio y proveer retroalimentación.</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5"/>
              </a:rPr>
              <a:t>www.codeplex.com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s-CO" sz="900" b="1" kern="1200" dirty="0" err="1" smtClean="0">
                <a:solidFill>
                  <a:schemeClr val="tx1"/>
                </a:solidFill>
                <a:effectLst/>
                <a:latin typeface="Segoe" pitchFamily="34" charset="0"/>
                <a:ea typeface="+mn-ea"/>
                <a:cs typeface="+mn-cs"/>
              </a:rPr>
              <a:t>Channel</a:t>
            </a:r>
            <a:r>
              <a:rPr lang="es-CO" sz="900" b="1" kern="1200" dirty="0" smtClean="0">
                <a:solidFill>
                  <a:schemeClr val="tx1"/>
                </a:solidFill>
                <a:effectLst/>
                <a:latin typeface="Segoe" pitchFamily="34" charset="0"/>
                <a:ea typeface="+mn-ea"/>
                <a:cs typeface="+mn-cs"/>
              </a:rPr>
              <a:t> 8</a:t>
            </a:r>
            <a:endParaRPr lang="en-US" sz="900" b="1" kern="1200" dirty="0" smtClean="0">
              <a:solidFill>
                <a:schemeClr val="tx1"/>
              </a:solidFill>
              <a:effectLst/>
              <a:latin typeface="Segoe" pitchFamily="34" charset="0"/>
              <a:ea typeface="+mn-ea"/>
              <a:cs typeface="+mn-cs"/>
            </a:endParaRPr>
          </a:p>
          <a:p>
            <a:r>
              <a:rPr lang="es-CO" sz="900" kern="1200" dirty="0" err="1" smtClean="0">
                <a:solidFill>
                  <a:schemeClr val="tx1"/>
                </a:solidFill>
                <a:effectLst/>
                <a:latin typeface="Segoe" pitchFamily="34" charset="0"/>
                <a:ea typeface="+mn-ea"/>
                <a:cs typeface="+mn-cs"/>
              </a:rPr>
              <a:t>Channel</a:t>
            </a:r>
            <a:r>
              <a:rPr lang="es-CO" sz="900" kern="1200" dirty="0" smtClean="0">
                <a:solidFill>
                  <a:schemeClr val="tx1"/>
                </a:solidFill>
                <a:effectLst/>
                <a:latin typeface="Segoe" pitchFamily="34" charset="0"/>
                <a:ea typeface="+mn-ea"/>
                <a:cs typeface="+mn-cs"/>
              </a:rPr>
              <a:t> 8 es un gran lugar para estudiantes que escriben código y que aman hablar de tecnología. Se tiene acceso a actualizaciones de noticias de tecnología y una vista muy buena del mundo Microsoft. Esta comunidad está aquí para compartir </a:t>
            </a:r>
            <a:r>
              <a:rPr lang="es-CO" sz="900" kern="1200" dirty="0" err="1" smtClean="0">
                <a:solidFill>
                  <a:schemeClr val="tx1"/>
                </a:solidFill>
                <a:effectLst/>
                <a:latin typeface="Segoe" pitchFamily="34" charset="0"/>
                <a:ea typeface="+mn-ea"/>
                <a:cs typeface="+mn-cs"/>
              </a:rPr>
              <a:t>tips</a:t>
            </a:r>
            <a:r>
              <a:rPr lang="es-CO" sz="900" kern="1200" dirty="0" smtClean="0">
                <a:solidFill>
                  <a:schemeClr val="tx1"/>
                </a:solidFill>
                <a:effectLst/>
                <a:latin typeface="Segoe" pitchFamily="34" charset="0"/>
                <a:ea typeface="+mn-ea"/>
                <a:cs typeface="+mn-cs"/>
              </a:rPr>
              <a:t>, trucos, problemas, y cualquier otra cosa relacionada con tecnología.</a:t>
            </a:r>
            <a:endParaRPr lang="en-US" sz="900" kern="1200" dirty="0" smtClean="0">
              <a:solidFill>
                <a:schemeClr val="tx1"/>
              </a:solidFill>
              <a:effectLst/>
              <a:latin typeface="Segoe" pitchFamily="34" charset="0"/>
              <a:ea typeface="+mn-ea"/>
              <a:cs typeface="+mn-cs"/>
            </a:endParaRPr>
          </a:p>
          <a:p>
            <a:r>
              <a:rPr lang="en-US" sz="900" u="sng" kern="1200" dirty="0" smtClean="0">
                <a:solidFill>
                  <a:schemeClr val="tx1"/>
                </a:solidFill>
                <a:effectLst/>
                <a:latin typeface="Segoe" pitchFamily="34" charset="0"/>
                <a:ea typeface="+mn-ea"/>
                <a:cs typeface="+mn-cs"/>
                <a:hlinkClick r:id="rId6"/>
              </a:rPr>
              <a:t>http://channel8.msdn.com</a:t>
            </a:r>
            <a:r>
              <a:rPr lang="en-US" sz="900" kern="1200" dirty="0" smtClean="0">
                <a:solidFill>
                  <a:schemeClr val="tx1"/>
                </a:solidFill>
                <a:effectLst/>
                <a:latin typeface="Segoe" pitchFamily="34" charset="0"/>
                <a:ea typeface="+mn-ea"/>
                <a:cs typeface="+mn-cs"/>
              </a:rPr>
              <a:t> </a:t>
            </a:r>
          </a:p>
          <a:p>
            <a:r>
              <a:rPr lang="en-US" sz="900" b="1" kern="1200" dirty="0" smtClean="0">
                <a:solidFill>
                  <a:schemeClr val="tx1"/>
                </a:solidFill>
                <a:effectLst/>
                <a:latin typeface="Segoe" pitchFamily="34" charset="0"/>
                <a:ea typeface="+mn-ea"/>
                <a:cs typeface="+mn-cs"/>
              </a:rPr>
              <a:t>Microsoft Virtual Academy</a:t>
            </a:r>
          </a:p>
          <a:p>
            <a:r>
              <a:rPr lang="es-CO" sz="900" kern="1200" dirty="0" smtClean="0">
                <a:solidFill>
                  <a:schemeClr val="tx1"/>
                </a:solidFill>
                <a:effectLst/>
                <a:latin typeface="Segoe" pitchFamily="34" charset="0"/>
                <a:ea typeface="+mn-ea"/>
                <a:cs typeface="+mn-cs"/>
              </a:rPr>
              <a:t>Es un sistema de aprendizaje que busca generar una experiencia de actualización y entrenamiento constante, para que las personas logren maximizar su potencial, simulando una academia virtual. Su equipo de desarrollo y de infraestructura puede aprovechar este recurso, sin costo alguno. </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7"/>
              </a:rPr>
              <a:t>www.microsoftmva.com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r>
              <a:rPr lang="es-CO" sz="900" b="1" kern="1200" dirty="0" smtClean="0">
                <a:solidFill>
                  <a:schemeClr val="tx1"/>
                </a:solidFill>
                <a:effectLst/>
                <a:latin typeface="Segoe" pitchFamily="34" charset="0"/>
                <a:ea typeface="+mn-ea"/>
                <a:cs typeface="+mn-cs"/>
              </a:rPr>
              <a:t>Desarrollador Cinco Estrellas</a:t>
            </a:r>
            <a:endParaRPr lang="en-US" sz="900" b="1"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Descubra las posibilidades para despegar como desarrollador, con  profesionalismo, especialización y excelencia. </a:t>
            </a:r>
            <a:endParaRPr lang="en-US" sz="900" kern="1200" dirty="0" smtClean="0">
              <a:solidFill>
                <a:schemeClr val="tx1"/>
              </a:solidFill>
              <a:effectLst/>
              <a:latin typeface="Segoe" pitchFamily="34" charset="0"/>
              <a:ea typeface="+mn-ea"/>
              <a:cs typeface="+mn-cs"/>
            </a:endParaRPr>
          </a:p>
          <a:p>
            <a:r>
              <a:rPr lang="en-US" sz="900" u="sng" kern="1200" dirty="0" smtClean="0">
                <a:solidFill>
                  <a:schemeClr val="tx1"/>
                </a:solidFill>
                <a:effectLst/>
                <a:latin typeface="Segoe" pitchFamily="34" charset="0"/>
                <a:ea typeface="+mn-ea"/>
                <a:cs typeface="+mn-cs"/>
                <a:hlinkClick r:id="rId8"/>
              </a:rPr>
              <a:t>www.dce2005.com</a:t>
            </a:r>
            <a:r>
              <a:rPr lang="en-US" sz="900" kern="1200" dirty="0" smtClean="0">
                <a:solidFill>
                  <a:schemeClr val="tx1"/>
                </a:solidFill>
                <a:effectLst/>
                <a:latin typeface="Segoe" pitchFamily="34" charset="0"/>
                <a:ea typeface="+mn-ea"/>
                <a:cs typeface="+mn-cs"/>
              </a:rPr>
              <a:t> </a:t>
            </a:r>
          </a:p>
          <a:p>
            <a:r>
              <a:rPr lang="en-US" sz="900" b="1" kern="1200" dirty="0" smtClean="0">
                <a:solidFill>
                  <a:schemeClr val="tx1"/>
                </a:solidFill>
                <a:effectLst/>
                <a:latin typeface="Segoe" pitchFamily="34" charset="0"/>
                <a:ea typeface="+mn-ea"/>
                <a:cs typeface="+mn-cs"/>
              </a:rPr>
              <a:t>Microsoft E-Learning</a:t>
            </a:r>
          </a:p>
          <a:p>
            <a:r>
              <a:rPr lang="es-CO" sz="900" kern="1200" dirty="0" smtClean="0">
                <a:solidFill>
                  <a:schemeClr val="tx1"/>
                </a:solidFill>
                <a:effectLst/>
                <a:latin typeface="Segoe" pitchFamily="34" charset="0"/>
                <a:ea typeface="+mn-ea"/>
                <a:cs typeface="+mn-cs"/>
              </a:rPr>
              <a:t>Microsoft E-</a:t>
            </a:r>
            <a:r>
              <a:rPr lang="es-CO" sz="900" kern="1200" dirty="0" err="1" smtClean="0">
                <a:solidFill>
                  <a:schemeClr val="tx1"/>
                </a:solidFill>
                <a:effectLst/>
                <a:latin typeface="Segoe" pitchFamily="34" charset="0"/>
                <a:ea typeface="+mn-ea"/>
                <a:cs typeface="+mn-cs"/>
              </a:rPr>
              <a:t>Learning</a:t>
            </a:r>
            <a:r>
              <a:rPr lang="es-CO" sz="900" kern="1200" dirty="0" smtClean="0">
                <a:solidFill>
                  <a:schemeClr val="tx1"/>
                </a:solidFill>
                <a:effectLst/>
                <a:latin typeface="Segoe" pitchFamily="34" charset="0"/>
                <a:ea typeface="+mn-ea"/>
                <a:cs typeface="+mn-cs"/>
              </a:rPr>
              <a:t> está diseñado como una guía interactiva de auto-aprendizaje</a:t>
            </a:r>
            <a:endParaRPr lang="en-US" sz="900" kern="1200" dirty="0" smtClean="0">
              <a:solidFill>
                <a:schemeClr val="tx1"/>
              </a:solidFill>
              <a:effectLst/>
              <a:latin typeface="Segoe" pitchFamily="34" charset="0"/>
              <a:ea typeface="+mn-ea"/>
              <a:cs typeface="+mn-cs"/>
            </a:endParaRPr>
          </a:p>
          <a:p>
            <a:r>
              <a:rPr lang="es-CO" sz="900" kern="1200" dirty="0" smtClean="0">
                <a:solidFill>
                  <a:schemeClr val="tx1"/>
                </a:solidFill>
                <a:effectLst/>
                <a:latin typeface="Segoe" pitchFamily="34" charset="0"/>
                <a:ea typeface="+mn-ea"/>
                <a:cs typeface="+mn-cs"/>
              </a:rPr>
              <a:t>Los productos de E-</a:t>
            </a:r>
            <a:r>
              <a:rPr lang="es-CO" sz="900" kern="1200" dirty="0" err="1" smtClean="0">
                <a:solidFill>
                  <a:schemeClr val="tx1"/>
                </a:solidFill>
                <a:effectLst/>
                <a:latin typeface="Segoe" pitchFamily="34" charset="0"/>
                <a:ea typeface="+mn-ea"/>
                <a:cs typeface="+mn-cs"/>
              </a:rPr>
              <a:t>Learning</a:t>
            </a:r>
            <a:r>
              <a:rPr lang="es-CO" sz="900" kern="1200" dirty="0" smtClean="0">
                <a:solidFill>
                  <a:schemeClr val="tx1"/>
                </a:solidFill>
                <a:effectLst/>
                <a:latin typeface="Segoe" pitchFamily="34" charset="0"/>
                <a:ea typeface="+mn-ea"/>
                <a:cs typeface="+mn-cs"/>
              </a:rPr>
              <a:t> de Microsoft proveen una meticulosa experiencia de aprendizaje, incorporando características para mejorar las habilidades en los productos y mejorar la productividad. Incluye evaluaciones, laboratorios, asesoría de expertos. </a:t>
            </a:r>
            <a:endParaRPr lang="en-US" sz="900" kern="1200" dirty="0" smtClean="0">
              <a:solidFill>
                <a:schemeClr val="tx1"/>
              </a:solidFill>
              <a:effectLst/>
              <a:latin typeface="Segoe" pitchFamily="34" charset="0"/>
              <a:ea typeface="+mn-ea"/>
              <a:cs typeface="+mn-cs"/>
            </a:endParaRPr>
          </a:p>
          <a:p>
            <a:r>
              <a:rPr lang="es-CO" sz="900" u="sng" kern="1200" dirty="0" smtClean="0">
                <a:solidFill>
                  <a:schemeClr val="tx1"/>
                </a:solidFill>
                <a:effectLst/>
                <a:latin typeface="Segoe" pitchFamily="34" charset="0"/>
                <a:ea typeface="+mn-ea"/>
                <a:cs typeface="+mn-cs"/>
                <a:hlinkClick r:id="rId9"/>
              </a:rPr>
              <a:t>www.microsoftelearning.com</a:t>
            </a:r>
            <a:r>
              <a:rPr lang="es-CO" sz="900" kern="1200" dirty="0" smtClean="0">
                <a:solidFill>
                  <a:schemeClr val="tx1"/>
                </a:solidFill>
                <a:effectLst/>
                <a:latin typeface="Segoe" pitchFamily="34" charset="0"/>
                <a:ea typeface="+mn-ea"/>
                <a:cs typeface="+mn-cs"/>
              </a:rPr>
              <a:t> </a:t>
            </a:r>
            <a:endParaRPr lang="en-US" sz="900" kern="1200" dirty="0" smtClean="0">
              <a:solidFill>
                <a:schemeClr val="tx1"/>
              </a:solidFill>
              <a:effectLst/>
              <a:latin typeface="Segoe"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11558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rgbClr val="4D4D4D"/>
                </a:solidFill>
                <a:latin typeface="+mj-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bg1"/>
              </a:buClr>
              <a:buSzPct val="70000"/>
              <a:buFont typeface="Wingdings" pitchFamily="2" charset="2"/>
              <a:buChar char="l"/>
              <a:defRPr>
                <a:solidFill>
                  <a:srgbClr val="FFFFFF"/>
                </a:solidFill>
              </a:defRPr>
            </a:lvl1pPr>
            <a:lvl2pPr>
              <a:buClr>
                <a:schemeClr val="bg1"/>
              </a:buClr>
              <a:buSzPct val="70000"/>
              <a:buFont typeface="Wingdings" pitchFamily="2" charset="2"/>
              <a:buChar char="l"/>
              <a:defRPr>
                <a:solidFill>
                  <a:srgbClr val="FFFFFF"/>
                </a:solidFill>
              </a:defRPr>
            </a:lvl2pPr>
            <a:lvl3pPr>
              <a:buClr>
                <a:schemeClr val="bg1"/>
              </a:buClr>
              <a:buSzPct val="70000"/>
              <a:buFont typeface="Wingdings" pitchFamily="2" charset="2"/>
              <a:buChar char="l"/>
              <a:defRPr>
                <a:solidFill>
                  <a:srgbClr val="FFFFFF"/>
                </a:solidFill>
              </a:defRPr>
            </a:lvl3pPr>
            <a:lvl4pPr>
              <a:buClr>
                <a:schemeClr val="bg1"/>
              </a:buClr>
              <a:buSzPct val="70000"/>
              <a:buFont typeface="Wingdings" pitchFamily="2" charset="2"/>
              <a:buChar char="l"/>
              <a:defRPr>
                <a:solidFill>
                  <a:srgbClr val="FFFFFF"/>
                </a:solidFill>
              </a:defRPr>
            </a:lvl4pPr>
            <a:lvl5pPr>
              <a:buClr>
                <a:schemeClr val="bg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4" name="Picture 22" descr="title_graphic"/>
          <p:cNvPicPr>
            <a:picLocks noChangeAspect="1" noChangeArrowheads="1"/>
          </p:cNvPicPr>
          <p:nvPr userDrawn="1"/>
        </p:nvPicPr>
        <p:blipFill>
          <a:blip r:embed="rId2"/>
          <a:srcRect/>
          <a:stretch>
            <a:fillRect/>
          </a:stretch>
        </p:blipFill>
        <p:spPr bwMode="auto">
          <a:xfrm>
            <a:off x="0" y="1524000"/>
            <a:ext cx="9145588" cy="3432175"/>
          </a:xfrm>
          <a:prstGeom prst="rect">
            <a:avLst/>
          </a:prstGeom>
          <a:noFill/>
        </p:spPr>
      </p:pic>
      <p:sp>
        <p:nvSpPr>
          <p:cNvPr id="3075" name="Rectangle 3"/>
          <p:cNvSpPr>
            <a:spLocks noGrp="1" noChangeArrowheads="1"/>
          </p:cNvSpPr>
          <p:nvPr>
            <p:ph type="ctrTitle"/>
          </p:nvPr>
        </p:nvSpPr>
        <p:spPr>
          <a:xfrm>
            <a:off x="381000" y="2209800"/>
            <a:ext cx="5181600" cy="1295400"/>
          </a:xfrm>
        </p:spPr>
        <p:txBody>
          <a:bodyPr/>
          <a:lstStyle>
            <a:lvl1pPr>
              <a:lnSpc>
                <a:spcPct val="120000"/>
              </a:lnSpc>
              <a:defRPr sz="2400"/>
            </a:lvl1pPr>
          </a:lstStyle>
          <a:p>
            <a:r>
              <a:rPr lang="en-US"/>
              <a:t>Click to edit Master title style</a:t>
            </a:r>
          </a:p>
        </p:txBody>
      </p:sp>
      <p:sp>
        <p:nvSpPr>
          <p:cNvPr id="3076" name="Rectangle 4"/>
          <p:cNvSpPr>
            <a:spLocks noGrp="1" noChangeArrowheads="1"/>
          </p:cNvSpPr>
          <p:nvPr>
            <p:ph type="subTitle" idx="1"/>
          </p:nvPr>
        </p:nvSpPr>
        <p:spPr>
          <a:xfrm>
            <a:off x="381000" y="3962400"/>
            <a:ext cx="5105400" cy="1752600"/>
          </a:xfrm>
        </p:spPr>
        <p:txBody>
          <a:bodyPr/>
          <a:lstStyle>
            <a:lvl1pPr marL="0" indent="0">
              <a:buFontTx/>
              <a:buNone/>
              <a:defRPr sz="1400">
                <a:solidFill>
                  <a:schemeClr val="bg1"/>
                </a:solidFill>
              </a:defRPr>
            </a:lvl1pPr>
          </a:lstStyle>
          <a:p>
            <a:r>
              <a:rPr lang="en-US"/>
              <a:t>Click to edit Master subtitle style</a:t>
            </a:r>
          </a:p>
        </p:txBody>
      </p:sp>
      <p:pic>
        <p:nvPicPr>
          <p:cNvPr id="3082" name="Picture 10" descr="BS_logo"/>
          <p:cNvPicPr>
            <a:picLocks noChangeAspect="1" noChangeArrowheads="1"/>
          </p:cNvPicPr>
          <p:nvPr userDrawn="1"/>
        </p:nvPicPr>
        <p:blipFill>
          <a:blip r:embed="rId3"/>
          <a:srcRect/>
          <a:stretch>
            <a:fillRect/>
          </a:stretch>
        </p:blipFill>
        <p:spPr bwMode="auto">
          <a:xfrm>
            <a:off x="550863" y="838200"/>
            <a:ext cx="3640137" cy="450850"/>
          </a:xfrm>
          <a:prstGeom prst="rect">
            <a:avLst/>
          </a:prstGeom>
          <a:noFill/>
        </p:spPr>
      </p:pic>
      <p:pic>
        <p:nvPicPr>
          <p:cNvPr id="3093" name="Picture 21" descr="yellow_header"/>
          <p:cNvPicPr>
            <a:picLocks noChangeAspect="1" noChangeArrowheads="1"/>
          </p:cNvPicPr>
          <p:nvPr userDrawn="1"/>
        </p:nvPicPr>
        <p:blipFill>
          <a:blip r:embed="rId4"/>
          <a:srcRect/>
          <a:stretch>
            <a:fillRect/>
          </a:stretch>
        </p:blipFill>
        <p:spPr bwMode="auto">
          <a:xfrm>
            <a:off x="0" y="0"/>
            <a:ext cx="9145588" cy="315913"/>
          </a:xfrm>
          <a:prstGeom prst="rect">
            <a:avLst/>
          </a:prstGeom>
          <a:noFill/>
        </p:spPr>
      </p:pic>
    </p:spTree>
    <p:extLst>
      <p:ext uri="{BB962C8B-B14F-4D97-AF65-F5344CB8AC3E}">
        <p14:creationId xmlns:p14="http://schemas.microsoft.com/office/powerpoint/2010/main" val="22757921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1"/>
            <a:ext cx="6934200" cy="914400"/>
          </a:xfrm>
        </p:spPr>
        <p:txBody>
          <a:bodyPr anchor="t"/>
          <a:lstStyle>
            <a:lvl1pP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2362200"/>
            <a:ext cx="6400800" cy="533400"/>
          </a:xfrm>
        </p:spPr>
        <p:txBody>
          <a:bodyPr/>
          <a:lstStyle>
            <a:lvl1pPr marL="0" indent="0" algn="l">
              <a:buNone/>
              <a:defRPr>
                <a:solidFill>
                  <a:schemeClr val="accent2">
                    <a:lumMod val="20000"/>
                    <a:lumOff val="80000"/>
                  </a:schemeClr>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09A323-8235-473A-8058-2EE32B7C8051}"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7A2C-CE58-4A28-B0D8-4272574AC73A}" type="slidenum">
              <a:rPr lang="en-US" smtClean="0"/>
              <a:pPr/>
              <a:t>‹#›</a:t>
            </a:fld>
            <a:endParaRPr lang="en-US"/>
          </a:p>
        </p:txBody>
      </p:sp>
    </p:spTree>
    <p:extLst>
      <p:ext uri="{BB962C8B-B14F-4D97-AF65-F5344CB8AC3E}">
        <p14:creationId xmlns:p14="http://schemas.microsoft.com/office/powerpoint/2010/main" val="4150910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857752" y="2130425"/>
            <a:ext cx="3600448" cy="1470025"/>
          </a:xfrm>
        </p:spPr>
        <p:txBody>
          <a:bodyPr/>
          <a:lstStyle>
            <a:lvl1pPr>
              <a:defRPr sz="2800" i="0">
                <a:latin typeface="Segoe Print" pitchFamily="2" charset="0"/>
                <a:cs typeface="Arial" pitchFamily="34" charset="0"/>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4857752" y="3886200"/>
            <a:ext cx="2914648" cy="1752600"/>
          </a:xfrm>
        </p:spPr>
        <p:txBody>
          <a:bodyPr/>
          <a:lstStyle>
            <a:lvl1pPr marL="0" indent="0" algn="ctr">
              <a:buNone/>
              <a:defRPr sz="2400">
                <a:solidFill>
                  <a:schemeClr val="tx1">
                    <a:tint val="75000"/>
                  </a:schemeClr>
                </a:solidFill>
                <a:latin typeface="Segoe Prin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3801733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firstpage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sp>
        <p:nvSpPr>
          <p:cNvPr id="2" name="Title 1"/>
          <p:cNvSpPr>
            <a:spLocks noGrp="1"/>
          </p:cNvSpPr>
          <p:nvPr>
            <p:ph type="ctrTitle"/>
          </p:nvPr>
        </p:nvSpPr>
        <p:spPr>
          <a:xfrm>
            <a:off x="457200" y="2971800"/>
            <a:ext cx="8229600" cy="1470025"/>
          </a:xfrm>
        </p:spPr>
        <p:txBody>
          <a:bodyPr/>
          <a:lstStyle>
            <a:lvl1pPr>
              <a:defRPr b="1" spc="2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95800"/>
            <a:ext cx="6400800" cy="1447800"/>
          </a:xfrm>
        </p:spPr>
        <p:txBody>
          <a:bodyPr/>
          <a:lstStyle>
            <a:lvl1pPr marL="0" indent="0" algn="ctr">
              <a:buNone/>
              <a:defRPr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9413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rock_whitese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sp>
        <p:nvSpPr>
          <p:cNvPr id="2" name="Title 1"/>
          <p:cNvSpPr>
            <a:spLocks noGrp="1"/>
          </p:cNvSpPr>
          <p:nvPr>
            <p:ph type="title"/>
          </p:nvPr>
        </p:nvSpPr>
        <p:spPr>
          <a:xfrm>
            <a:off x="1219200" y="2209800"/>
            <a:ext cx="6858000" cy="1362075"/>
          </a:xfrm>
        </p:spPr>
        <p:txBody>
          <a:bodyPr anchor="t">
            <a:normAutofit/>
          </a:bodyPr>
          <a:lstStyle>
            <a:lvl1pPr algn="ctr">
              <a:defRPr sz="3600" b="1" cap="none"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51994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5" descr="rock_whiteconte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sp>
        <p:nvSpPr>
          <p:cNvPr id="2" name="Title 1"/>
          <p:cNvSpPr>
            <a:spLocks noGrp="1"/>
          </p:cNvSpPr>
          <p:nvPr>
            <p:ph type="title"/>
          </p:nvPr>
        </p:nvSpPr>
        <p:spPr>
          <a:xfrm>
            <a:off x="304800" y="152400"/>
            <a:ext cx="8534400" cy="1143000"/>
          </a:xfrm>
        </p:spPr>
        <p:txBody>
          <a:bodyPr>
            <a:normAutofit/>
          </a:bodyPr>
          <a:lstStyle>
            <a:lvl1pPr algn="l">
              <a:defRPr sz="3600" b="1" i="0" baseline="0">
                <a:solidFill>
                  <a:schemeClr val="tx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4800" y="1371600"/>
            <a:ext cx="8534400" cy="36115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275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lang="en-US" sz="5400" b="0" kern="1200" cap="none" spc="-125" dirty="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rgbClr val="4D4D4D"/>
                </a:solidFill>
                <a:latin typeface="+mj-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107996"/>
          </a:xfrm>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a:contourClr>
                <a:srgbClr val="F4A234"/>
              </a:contourClr>
            </a:sp3d>
          </a:bodyPr>
          <a:lstStyle>
            <a:lvl1pPr marL="0" indent="0" algn="l">
              <a:buFont typeface="Arial" pitchFamily="34" charset="0"/>
              <a:buNone/>
              <a:defRPr kumimoji="0" lang="en-US" sz="8000" b="1" i="1" u="none" strike="noStrike" kern="1200" cap="none" spc="-250" normalizeH="0" baseline="0" noProof="0" dirty="0" smtClean="0">
                <a:ln w="11430"/>
                <a:gradFill flip="none" rotWithShape="1">
                  <a:gsLst>
                    <a:gs pos="0">
                      <a:srgbClr val="4DD7A2"/>
                    </a:gs>
                    <a:gs pos="52000">
                      <a:srgbClr val="4BBAFF"/>
                    </a:gs>
                    <a:gs pos="100000">
                      <a:srgbClr val="BDE3FF"/>
                    </a:gs>
                  </a:gsLst>
                  <a:lin ang="16200000" scaled="1"/>
                  <a:tileRect/>
                </a:gradFill>
                <a:effectLst/>
                <a:uLnTx/>
                <a:uFillTx/>
                <a:latin typeface="Segoe" pitchFamily="34" charset="0"/>
                <a:ea typeface="+mn-ea"/>
                <a:cs typeface="+mn-cs"/>
              </a:defRPr>
            </a:lvl1pPr>
          </a:lstStyle>
          <a:p>
            <a:pPr marL="0" lvl="0" indent="0" algn="l" defTabSz="914363" rtl="0" eaLnBrk="1" fontAlgn="base" latinLnBrk="0" hangingPunct="1">
              <a:lnSpc>
                <a:spcPct val="90000"/>
              </a:lnSpc>
              <a:spcBef>
                <a:spcPct val="20000"/>
              </a:spcBef>
              <a:spcAft>
                <a:spcPct val="0"/>
              </a:spcAft>
              <a:buSzPct val="90000"/>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SzPct val="70000"/>
              <a:defRPr/>
            </a:lvl1pPr>
            <a:lvl2pPr>
              <a:lnSpc>
                <a:spcPct val="90000"/>
              </a:lnSpc>
              <a:buSzPct val="70000"/>
              <a:defRPr/>
            </a:lvl2pPr>
            <a:lvl3pPr>
              <a:lnSpc>
                <a:spcPct val="90000"/>
              </a:lnSpc>
              <a:buSzPct val="70000"/>
              <a:defRPr/>
            </a:lvl3pPr>
            <a:lvl4pPr>
              <a:lnSpc>
                <a:spcPct val="90000"/>
              </a:lnSpc>
              <a:buSzPct val="70000"/>
              <a:defRPr/>
            </a:lvl4pPr>
            <a:lvl5pPr>
              <a:lnSpc>
                <a:spcPct val="90000"/>
              </a:lnSpc>
              <a:buSzPct val="7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Windows Live button large.png"/>
          <p:cNvPicPr>
            <a:picLocks noChangeAspect="1"/>
          </p:cNvPicPr>
          <p:nvPr userDrawn="1"/>
        </p:nvPicPr>
        <p:blipFill>
          <a:blip r:embed="rId3"/>
          <a:stretch>
            <a:fillRect/>
          </a:stretch>
        </p:blipFill>
        <p:spPr>
          <a:xfrm>
            <a:off x="2313497" y="1157591"/>
            <a:ext cx="4517006" cy="4542818"/>
          </a:xfrm>
          <a:prstGeom prst="rect">
            <a:avLst/>
          </a:prstGeom>
        </p:spPr>
      </p:pic>
      <p:pic>
        <p:nvPicPr>
          <p:cNvPr id="2050" name="Picture 2" descr="C:\Users\maryfj\Desktop\DVD_ART\Logos\Windows Live - (Brand)\Windows Live logo c h.png"/>
          <p:cNvPicPr>
            <a:picLocks noChangeAspect="1" noChangeArrowheads="1"/>
          </p:cNvPicPr>
          <p:nvPr userDrawn="1"/>
        </p:nvPicPr>
        <p:blipFill>
          <a:blip r:embed="rId4"/>
          <a:srcRect/>
          <a:stretch>
            <a:fillRect/>
          </a:stretch>
        </p:blipFill>
        <p:spPr bwMode="auto">
          <a:xfrm>
            <a:off x="6324600" y="6096000"/>
            <a:ext cx="2457450" cy="48233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BOG-vUSP-01a\MyDocs1\sandmar\My Documents\Academic\Todo Empieza con una Oportunidad\Logos\logo azul chic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8443" y="6031012"/>
            <a:ext cx="1279357" cy="750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400" y="6393832"/>
            <a:ext cx="1600200" cy="264033"/>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lang="en-US" sz="4800" b="0" kern="1200" cap="none" spc="-125" dirty="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2" name="Picture 18" descr="title_master"/>
          <p:cNvPicPr>
            <a:picLocks noChangeAspect="1" noChangeArrowheads="1"/>
          </p:cNvPicPr>
          <p:nvPr/>
        </p:nvPicPr>
        <p:blipFill>
          <a:blip r:embed="rId3"/>
          <a:srcRect/>
          <a:stretch>
            <a:fillRect/>
          </a:stretch>
        </p:blipFill>
        <p:spPr bwMode="auto">
          <a:xfrm>
            <a:off x="0" y="328613"/>
            <a:ext cx="9145588" cy="914400"/>
          </a:xfrm>
          <a:prstGeom prst="rect">
            <a:avLst/>
          </a:prstGeom>
          <a:noFill/>
        </p:spPr>
      </p:pic>
      <p:sp>
        <p:nvSpPr>
          <p:cNvPr id="1027" name="Rectangle 3"/>
          <p:cNvSpPr>
            <a:spLocks noGrp="1" noChangeArrowheads="1"/>
          </p:cNvSpPr>
          <p:nvPr>
            <p:ph type="body" idx="1"/>
          </p:nvPr>
        </p:nvSpPr>
        <p:spPr bwMode="auto">
          <a:xfrm>
            <a:off x="304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p:nvSpPr>
        <p:spPr bwMode="auto">
          <a:xfrm>
            <a:off x="0" y="6286500"/>
            <a:ext cx="9140825" cy="571500"/>
          </a:xfrm>
          <a:prstGeom prst="rect">
            <a:avLst/>
          </a:prstGeom>
          <a:gradFill rotWithShape="0">
            <a:gsLst>
              <a:gs pos="0">
                <a:srgbClr val="7A7A7A"/>
              </a:gs>
              <a:gs pos="100000">
                <a:srgbClr val="7A7A7A">
                  <a:gamma/>
                  <a:tint val="39608"/>
                  <a:invGamma/>
                </a:srgbClr>
              </a:gs>
            </a:gsLst>
            <a:lin ang="5400000" scaled="1"/>
          </a:gradFill>
          <a:ln w="9525">
            <a:noFill/>
            <a:miter lim="800000"/>
            <a:headEnd/>
            <a:tailEnd/>
          </a:ln>
        </p:spPr>
        <p:txBody>
          <a:bodyPr wrap="none" anchor="ctr"/>
          <a:lstStyle/>
          <a:p>
            <a:pPr algn="l" rtl="0" eaLnBrk="0" fontAlgn="base" hangingPunct="0">
              <a:spcBef>
                <a:spcPct val="0"/>
              </a:spcBef>
              <a:spcAft>
                <a:spcPct val="0"/>
              </a:spcAft>
            </a:pPr>
            <a:endParaRPr lang="en-US" sz="2400" kern="1200">
              <a:solidFill>
                <a:srgbClr val="000000"/>
              </a:solidFill>
              <a:latin typeface="Arial" charset="0"/>
              <a:ea typeface="ＭＳ Ｐゴシック" pitchFamily="-32" charset="-128"/>
              <a:cs typeface="+mn-cs"/>
            </a:endParaRPr>
          </a:p>
        </p:txBody>
      </p:sp>
      <p:pic>
        <p:nvPicPr>
          <p:cNvPr id="1035" name="Picture 11" descr="MS_logo"/>
          <p:cNvPicPr>
            <a:picLocks noChangeAspect="1" noChangeArrowheads="1"/>
          </p:cNvPicPr>
          <p:nvPr/>
        </p:nvPicPr>
        <p:blipFill>
          <a:blip r:embed="rId4"/>
          <a:srcRect/>
          <a:stretch>
            <a:fillRect/>
          </a:stretch>
        </p:blipFill>
        <p:spPr bwMode="auto">
          <a:xfrm>
            <a:off x="7696200" y="6477000"/>
            <a:ext cx="1169988" cy="188913"/>
          </a:xfrm>
          <a:prstGeom prst="rect">
            <a:avLst/>
          </a:prstGeom>
          <a:noFill/>
        </p:spPr>
      </p:pic>
      <p:pic>
        <p:nvPicPr>
          <p:cNvPr id="1039" name="Picture 15" descr="starburst"/>
          <p:cNvPicPr>
            <a:picLocks noChangeAspect="1" noChangeArrowheads="1"/>
          </p:cNvPicPr>
          <p:nvPr/>
        </p:nvPicPr>
        <p:blipFill>
          <a:blip r:embed="rId5"/>
          <a:srcRect/>
          <a:stretch>
            <a:fillRect/>
          </a:stretch>
        </p:blipFill>
        <p:spPr bwMode="auto">
          <a:xfrm>
            <a:off x="7543800" y="4876800"/>
            <a:ext cx="1255713" cy="1190625"/>
          </a:xfrm>
          <a:prstGeom prst="rect">
            <a:avLst/>
          </a:prstGeom>
          <a:noFill/>
        </p:spPr>
      </p:pic>
      <p:sp>
        <p:nvSpPr>
          <p:cNvPr id="1026" name="Rectangle 2"/>
          <p:cNvSpPr>
            <a:spLocks noGrp="1" noChangeArrowheads="1"/>
          </p:cNvSpPr>
          <p:nvPr>
            <p:ph type="title"/>
          </p:nvPr>
        </p:nvSpPr>
        <p:spPr bwMode="auto">
          <a:xfrm>
            <a:off x="304800" y="533400"/>
            <a:ext cx="6248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41" name="Picture 17" descr="yellow_header"/>
          <p:cNvPicPr>
            <a:picLocks noChangeAspect="1" noChangeArrowheads="1"/>
          </p:cNvPicPr>
          <p:nvPr/>
        </p:nvPicPr>
        <p:blipFill>
          <a:blip r:embed="rId6"/>
          <a:srcRect b="3517"/>
          <a:stretch>
            <a:fillRect/>
          </a:stretch>
        </p:blipFill>
        <p:spPr bwMode="auto">
          <a:xfrm>
            <a:off x="0" y="0"/>
            <a:ext cx="9145588" cy="304800"/>
          </a:xfrm>
          <a:prstGeom prst="rect">
            <a:avLst/>
          </a:prstGeom>
          <a:noFill/>
        </p:spPr>
      </p:pic>
    </p:spTree>
    <p:extLst>
      <p:ext uri="{BB962C8B-B14F-4D97-AF65-F5344CB8AC3E}">
        <p14:creationId xmlns:p14="http://schemas.microsoft.com/office/powerpoint/2010/main" val="464379006"/>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Segoe" pitchFamily="-32" charset="0"/>
          <a:ea typeface="ＭＳ Ｐゴシック" pitchFamily="-32" charset="-128"/>
        </a:defRPr>
      </a:lvl2pPr>
      <a:lvl3pPr algn="l" rtl="0" fontAlgn="base">
        <a:spcBef>
          <a:spcPct val="0"/>
        </a:spcBef>
        <a:spcAft>
          <a:spcPct val="0"/>
        </a:spcAft>
        <a:defRPr sz="2800">
          <a:solidFill>
            <a:schemeClr val="bg1"/>
          </a:solidFill>
          <a:latin typeface="Segoe" pitchFamily="-32" charset="0"/>
          <a:ea typeface="ＭＳ Ｐゴシック" pitchFamily="-32" charset="-128"/>
        </a:defRPr>
      </a:lvl3pPr>
      <a:lvl4pPr algn="l" rtl="0" fontAlgn="base">
        <a:spcBef>
          <a:spcPct val="0"/>
        </a:spcBef>
        <a:spcAft>
          <a:spcPct val="0"/>
        </a:spcAft>
        <a:defRPr sz="2800">
          <a:solidFill>
            <a:schemeClr val="bg1"/>
          </a:solidFill>
          <a:latin typeface="Segoe" pitchFamily="-32" charset="0"/>
          <a:ea typeface="ＭＳ Ｐゴシック" pitchFamily="-32" charset="-128"/>
        </a:defRPr>
      </a:lvl4pPr>
      <a:lvl5pPr algn="l" rtl="0" fontAlgn="base">
        <a:spcBef>
          <a:spcPct val="0"/>
        </a:spcBef>
        <a:spcAft>
          <a:spcPct val="0"/>
        </a:spcAft>
        <a:defRPr sz="2800">
          <a:solidFill>
            <a:schemeClr val="bg1"/>
          </a:solidFill>
          <a:latin typeface="Segoe" pitchFamily="-32" charset="0"/>
          <a:ea typeface="ＭＳ Ｐゴシック" pitchFamily="-32" charset="-128"/>
        </a:defRPr>
      </a:lvl5pPr>
      <a:lvl6pPr marL="457200" algn="l" rtl="0" fontAlgn="base">
        <a:spcBef>
          <a:spcPct val="0"/>
        </a:spcBef>
        <a:spcAft>
          <a:spcPct val="0"/>
        </a:spcAft>
        <a:defRPr sz="2800">
          <a:solidFill>
            <a:schemeClr val="bg1"/>
          </a:solidFill>
          <a:latin typeface="Segoe" pitchFamily="-32" charset="0"/>
          <a:ea typeface="ＭＳ Ｐゴシック" pitchFamily="-32" charset="-128"/>
        </a:defRPr>
      </a:lvl6pPr>
      <a:lvl7pPr marL="914400" algn="l" rtl="0" fontAlgn="base">
        <a:spcBef>
          <a:spcPct val="0"/>
        </a:spcBef>
        <a:spcAft>
          <a:spcPct val="0"/>
        </a:spcAft>
        <a:defRPr sz="2800">
          <a:solidFill>
            <a:schemeClr val="bg1"/>
          </a:solidFill>
          <a:latin typeface="Segoe" pitchFamily="-32" charset="0"/>
          <a:ea typeface="ＭＳ Ｐゴシック" pitchFamily="-32" charset="-128"/>
        </a:defRPr>
      </a:lvl7pPr>
      <a:lvl8pPr marL="1371600" algn="l" rtl="0" fontAlgn="base">
        <a:spcBef>
          <a:spcPct val="0"/>
        </a:spcBef>
        <a:spcAft>
          <a:spcPct val="0"/>
        </a:spcAft>
        <a:defRPr sz="2800">
          <a:solidFill>
            <a:schemeClr val="bg1"/>
          </a:solidFill>
          <a:latin typeface="Segoe" pitchFamily="-32" charset="0"/>
          <a:ea typeface="ＭＳ Ｐゴシック" pitchFamily="-32" charset="-128"/>
        </a:defRPr>
      </a:lvl8pPr>
      <a:lvl9pPr marL="1828800" algn="l" rtl="0" fontAlgn="base">
        <a:spcBef>
          <a:spcPct val="0"/>
        </a:spcBef>
        <a:spcAft>
          <a:spcPct val="0"/>
        </a:spcAft>
        <a:defRPr sz="2800">
          <a:solidFill>
            <a:schemeClr val="bg1"/>
          </a:solidFill>
          <a:latin typeface="Segoe" pitchFamily="-32" charset="0"/>
          <a:ea typeface="ＭＳ Ｐゴシック" pitchFamily="-32" charset="-128"/>
        </a:defRPr>
      </a:lvl9pPr>
    </p:titleStyle>
    <p:bodyStyle>
      <a:lvl1pPr marL="342900" indent="-342900" algn="l" rtl="0" fontAlgn="base">
        <a:spcBef>
          <a:spcPct val="20000"/>
        </a:spcBef>
        <a:spcAft>
          <a:spcPct val="0"/>
        </a:spcAft>
        <a:buChar char="•"/>
        <a:defRPr sz="2400">
          <a:solidFill>
            <a:srgbClr val="7A7A7A"/>
          </a:solidFill>
          <a:latin typeface="+mn-lt"/>
          <a:ea typeface="+mn-ea"/>
          <a:cs typeface="+mn-cs"/>
        </a:defRPr>
      </a:lvl1pPr>
      <a:lvl2pPr marL="742950" indent="-285750" algn="l" rtl="0" fontAlgn="base">
        <a:spcBef>
          <a:spcPct val="20000"/>
        </a:spcBef>
        <a:spcAft>
          <a:spcPct val="0"/>
        </a:spcAft>
        <a:buChar char="–"/>
        <a:defRPr sz="2000">
          <a:solidFill>
            <a:srgbClr val="7A7A7A"/>
          </a:solidFill>
          <a:latin typeface="+mn-lt"/>
          <a:ea typeface="+mn-ea"/>
        </a:defRPr>
      </a:lvl2pPr>
      <a:lvl3pPr marL="1143000" indent="-228600" algn="l" rtl="0" fontAlgn="base">
        <a:spcBef>
          <a:spcPct val="20000"/>
        </a:spcBef>
        <a:spcAft>
          <a:spcPct val="0"/>
        </a:spcAft>
        <a:buChar char="•"/>
        <a:defRPr>
          <a:solidFill>
            <a:srgbClr val="7A7A7A"/>
          </a:solidFill>
          <a:latin typeface="+mn-lt"/>
          <a:ea typeface="+mn-ea"/>
        </a:defRPr>
      </a:lvl3pPr>
      <a:lvl4pPr marL="1600200" indent="-228600" algn="l" rtl="0" fontAlgn="base">
        <a:spcBef>
          <a:spcPct val="20000"/>
        </a:spcBef>
        <a:spcAft>
          <a:spcPct val="0"/>
        </a:spcAft>
        <a:buChar char="–"/>
        <a:defRPr sz="1600">
          <a:solidFill>
            <a:srgbClr val="7A7A7A"/>
          </a:solidFill>
          <a:latin typeface="+mn-lt"/>
          <a:ea typeface="+mn-ea"/>
        </a:defRPr>
      </a:lvl4pPr>
      <a:lvl5pPr marL="2057400" indent="-228600" algn="l" rtl="0" fontAlgn="base">
        <a:spcBef>
          <a:spcPct val="20000"/>
        </a:spcBef>
        <a:spcAft>
          <a:spcPct val="0"/>
        </a:spcAft>
        <a:buChar char="»"/>
        <a:defRPr sz="1200">
          <a:solidFill>
            <a:srgbClr val="7A7A7A"/>
          </a:solidFill>
          <a:latin typeface="+mn-lt"/>
          <a:ea typeface="+mn-ea"/>
        </a:defRPr>
      </a:lvl5pPr>
      <a:lvl6pPr marL="2514600" indent="-228600" algn="l" rtl="0" fontAlgn="base">
        <a:spcBef>
          <a:spcPct val="20000"/>
        </a:spcBef>
        <a:spcAft>
          <a:spcPct val="0"/>
        </a:spcAft>
        <a:buChar char="»"/>
        <a:defRPr sz="1200">
          <a:solidFill>
            <a:srgbClr val="7A7A7A"/>
          </a:solidFill>
          <a:latin typeface="+mn-lt"/>
          <a:ea typeface="+mn-ea"/>
        </a:defRPr>
      </a:lvl6pPr>
      <a:lvl7pPr marL="2971800" indent="-228600" algn="l" rtl="0" fontAlgn="base">
        <a:spcBef>
          <a:spcPct val="20000"/>
        </a:spcBef>
        <a:spcAft>
          <a:spcPct val="0"/>
        </a:spcAft>
        <a:buChar char="»"/>
        <a:defRPr sz="1200">
          <a:solidFill>
            <a:srgbClr val="7A7A7A"/>
          </a:solidFill>
          <a:latin typeface="+mn-lt"/>
          <a:ea typeface="+mn-ea"/>
        </a:defRPr>
      </a:lvl7pPr>
      <a:lvl8pPr marL="3429000" indent="-228600" algn="l" rtl="0" fontAlgn="base">
        <a:spcBef>
          <a:spcPct val="20000"/>
        </a:spcBef>
        <a:spcAft>
          <a:spcPct val="0"/>
        </a:spcAft>
        <a:buChar char="»"/>
        <a:defRPr sz="1200">
          <a:solidFill>
            <a:srgbClr val="7A7A7A"/>
          </a:solidFill>
          <a:latin typeface="+mn-lt"/>
          <a:ea typeface="+mn-ea"/>
        </a:defRPr>
      </a:lvl8pPr>
      <a:lvl9pPr marL="3886200" indent="-228600" algn="l" rtl="0" fontAlgn="base">
        <a:spcBef>
          <a:spcPct val="20000"/>
        </a:spcBef>
        <a:spcAft>
          <a:spcPct val="0"/>
        </a:spcAft>
        <a:buChar char="»"/>
        <a:defRPr sz="1200">
          <a:solidFill>
            <a:srgbClr val="7A7A7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8229600" cy="83820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447800"/>
            <a:ext cx="8229600" cy="40687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9A323-8235-473A-8058-2EE32B7C8051}" type="datetimeFigureOut">
              <a:rPr lang="en-US" smtClean="0"/>
              <a:pPr/>
              <a:t>11/7/2010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27A2C-CE58-4A28-B0D8-4272574AC73A}" type="slidenum">
              <a:rPr lang="en-US" smtClean="0"/>
              <a:pPr/>
              <a:t>‹#›</a:t>
            </a:fld>
            <a:endParaRPr lang="en-US" dirty="0"/>
          </a:p>
        </p:txBody>
      </p:sp>
    </p:spTree>
    <p:extLst>
      <p:ext uri="{BB962C8B-B14F-4D97-AF65-F5344CB8AC3E}">
        <p14:creationId xmlns:p14="http://schemas.microsoft.com/office/powerpoint/2010/main" val="33019508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l" defTabSz="914400" rtl="0" eaLnBrk="1" latinLnBrk="0" hangingPunct="1">
        <a:spcBef>
          <a:spcPct val="0"/>
        </a:spcBef>
        <a:buNone/>
        <a:defRPr sz="4000" kern="1200">
          <a:solidFill>
            <a:srgbClr val="EC0B8D"/>
          </a:solidFill>
          <a:latin typeface="Segoe Light" pitchFamily="34" charset="0"/>
          <a:ea typeface="+mj-ea"/>
          <a:cs typeface="+mj-cs"/>
        </a:defRPr>
      </a:lvl1pPr>
    </p:titleStyle>
    <p:bodyStyle>
      <a:lvl1pPr marL="342900" indent="-342900" algn="l" defTabSz="914400" rtl="0" eaLnBrk="1" latinLnBrk="0" hangingPunct="1">
        <a:spcBef>
          <a:spcPct val="20000"/>
        </a:spcBef>
        <a:buClr>
          <a:srgbClr val="EC0B8D"/>
        </a:buClr>
        <a:buFont typeface="Courier New" pitchFamily="49" charset="0"/>
        <a:buChar char="o"/>
        <a:defRPr sz="2400" kern="1200">
          <a:solidFill>
            <a:schemeClr val="tx1">
              <a:lumMod val="75000"/>
              <a:lumOff val="25000"/>
            </a:schemeClr>
          </a:solidFill>
          <a:latin typeface="Segoe" pitchFamily="34" charset="0"/>
          <a:ea typeface="+mn-ea"/>
          <a:cs typeface="+mn-cs"/>
        </a:defRPr>
      </a:lvl1pPr>
      <a:lvl2pPr marL="742950" indent="-285750" algn="l" defTabSz="914400" rtl="0" eaLnBrk="1" latinLnBrk="0" hangingPunct="1">
        <a:spcBef>
          <a:spcPct val="20000"/>
        </a:spcBef>
        <a:buClr>
          <a:srgbClr val="EC0B8D"/>
        </a:buClr>
        <a:buFont typeface="Arial" pitchFamily="34" charset="0"/>
        <a:buChar char="•"/>
        <a:defRPr sz="1800" kern="1200">
          <a:solidFill>
            <a:schemeClr val="tx1">
              <a:lumMod val="50000"/>
              <a:lumOff val="50000"/>
            </a:schemeClr>
          </a:solidFill>
          <a:latin typeface="Segoe" pitchFamily="34" charset="0"/>
          <a:ea typeface="+mn-ea"/>
          <a:cs typeface="+mn-cs"/>
        </a:defRPr>
      </a:lvl2pPr>
      <a:lvl3pPr marL="1143000" indent="-228600" algn="l" defTabSz="914400" rtl="0" eaLnBrk="1" latinLnBrk="0" hangingPunct="1">
        <a:spcBef>
          <a:spcPct val="20000"/>
        </a:spcBef>
        <a:buClr>
          <a:srgbClr val="EC0B8D"/>
        </a:buClr>
        <a:buFont typeface="Courier New" pitchFamily="49" charset="0"/>
        <a:buChar char="o"/>
        <a:defRPr sz="1400" kern="1200">
          <a:solidFill>
            <a:schemeClr val="tx1">
              <a:lumMod val="50000"/>
              <a:lumOff val="50000"/>
            </a:schemeClr>
          </a:solidFill>
          <a:latin typeface="Segoe" pitchFamily="34" charset="0"/>
          <a:ea typeface="+mn-ea"/>
          <a:cs typeface="+mn-cs"/>
        </a:defRPr>
      </a:lvl3pPr>
      <a:lvl4pPr marL="1600200" indent="-228600" algn="l" defTabSz="914400" rtl="0" eaLnBrk="1" latinLnBrk="0" hangingPunct="1">
        <a:spcBef>
          <a:spcPct val="20000"/>
        </a:spcBef>
        <a:buClr>
          <a:srgbClr val="EC0B8D"/>
        </a:buClr>
        <a:buFont typeface="Courier New" pitchFamily="49" charset="0"/>
        <a:buChar char="o"/>
        <a:defRPr sz="1200" kern="1200">
          <a:solidFill>
            <a:schemeClr val="tx1">
              <a:lumMod val="50000"/>
              <a:lumOff val="50000"/>
            </a:schemeClr>
          </a:solidFill>
          <a:latin typeface="Segoe" pitchFamily="34" charset="0"/>
          <a:ea typeface="+mn-ea"/>
          <a:cs typeface="+mn-cs"/>
        </a:defRPr>
      </a:lvl4pPr>
      <a:lvl5pPr marL="2057400" indent="-228600" algn="l" defTabSz="914400" rtl="0" eaLnBrk="1" latinLnBrk="0" hangingPunct="1">
        <a:spcBef>
          <a:spcPct val="20000"/>
        </a:spcBef>
        <a:buClr>
          <a:srgbClr val="EC0B8D"/>
        </a:buClr>
        <a:buFont typeface="Courier New" pitchFamily="49" charset="0"/>
        <a:buChar char="o"/>
        <a:defRPr sz="1200" kern="1200">
          <a:solidFill>
            <a:schemeClr val="tx1">
              <a:lumMod val="50000"/>
              <a:lumOff val="50000"/>
            </a:schemeClr>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Cambio.jpg"/>
          <p:cNvPicPr>
            <a:picLocks noChangeAspect="1"/>
          </p:cNvPicPr>
          <p:nvPr userDrawn="1"/>
        </p:nvPicPr>
        <p:blipFill>
          <a:blip r:embed="rId3"/>
          <a:stretch>
            <a:fillRect/>
          </a:stretch>
        </p:blipFill>
        <p:spPr>
          <a:xfrm>
            <a:off x="0" y="3895"/>
            <a:ext cx="9144000" cy="6850209"/>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577922032"/>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Print"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rint"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rint"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rint"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descr="rock_whiteconten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sp>
        <p:nvSpPr>
          <p:cNvPr id="2050" name="Title Placeholder 1"/>
          <p:cNvSpPr>
            <a:spLocks noGrp="1"/>
          </p:cNvSpPr>
          <p:nvPr>
            <p:ph type="title"/>
          </p:nvPr>
        </p:nvSpPr>
        <p:spPr bwMode="auto">
          <a:xfrm>
            <a:off x="457200" y="274638"/>
            <a:ext cx="8229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493405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xStyles>
    <p:titleStyle>
      <a:lvl1pPr algn="ctr" rtl="0" eaLnBrk="0" fontAlgn="base" hangingPunct="0">
        <a:spcBef>
          <a:spcPct val="0"/>
        </a:spcBef>
        <a:spcAft>
          <a:spcPct val="0"/>
        </a:spcAft>
        <a:defRPr sz="4400" kern="1200">
          <a:solidFill>
            <a:schemeClr val="tx1"/>
          </a:solidFill>
          <a:latin typeface="Segoe" pitchFamily="34" charset="0"/>
          <a:ea typeface="+mj-ea"/>
          <a:cs typeface="+mj-cs"/>
        </a:defRPr>
      </a:lvl1pPr>
      <a:lvl2pPr algn="ctr" rtl="0" eaLnBrk="0" fontAlgn="base" hangingPunct="0">
        <a:spcBef>
          <a:spcPct val="0"/>
        </a:spcBef>
        <a:spcAft>
          <a:spcPct val="0"/>
        </a:spcAft>
        <a:defRPr sz="4400">
          <a:solidFill>
            <a:schemeClr val="tx1"/>
          </a:solidFill>
          <a:latin typeface="Segoe" pitchFamily="34" charset="0"/>
        </a:defRPr>
      </a:lvl2pPr>
      <a:lvl3pPr algn="ctr" rtl="0" eaLnBrk="0" fontAlgn="base" hangingPunct="0">
        <a:spcBef>
          <a:spcPct val="0"/>
        </a:spcBef>
        <a:spcAft>
          <a:spcPct val="0"/>
        </a:spcAft>
        <a:defRPr sz="4400">
          <a:solidFill>
            <a:schemeClr val="tx1"/>
          </a:solidFill>
          <a:latin typeface="Segoe" pitchFamily="34" charset="0"/>
        </a:defRPr>
      </a:lvl3pPr>
      <a:lvl4pPr algn="ctr" rtl="0" eaLnBrk="0" fontAlgn="base" hangingPunct="0">
        <a:spcBef>
          <a:spcPct val="0"/>
        </a:spcBef>
        <a:spcAft>
          <a:spcPct val="0"/>
        </a:spcAft>
        <a:defRPr sz="4400">
          <a:solidFill>
            <a:schemeClr val="tx1"/>
          </a:solidFill>
          <a:latin typeface="Segoe" pitchFamily="34" charset="0"/>
        </a:defRPr>
      </a:lvl4pPr>
      <a:lvl5pPr algn="ctr" rtl="0" eaLnBrk="0" fontAlgn="base" hangingPunct="0">
        <a:spcBef>
          <a:spcPct val="0"/>
        </a:spcBef>
        <a:spcAft>
          <a:spcPct val="0"/>
        </a:spcAft>
        <a:defRPr sz="4400">
          <a:solidFill>
            <a:schemeClr val="tx1"/>
          </a:solidFill>
          <a:latin typeface="Segoe" pitchFamily="34" charset="0"/>
        </a:defRPr>
      </a:lvl5pPr>
      <a:lvl6pPr marL="457200" algn="ctr" rtl="0" fontAlgn="base">
        <a:spcBef>
          <a:spcPct val="0"/>
        </a:spcBef>
        <a:spcAft>
          <a:spcPct val="0"/>
        </a:spcAft>
        <a:defRPr sz="4400">
          <a:solidFill>
            <a:schemeClr val="tx1"/>
          </a:solidFill>
          <a:latin typeface="Segoe" pitchFamily="34" charset="0"/>
        </a:defRPr>
      </a:lvl6pPr>
      <a:lvl7pPr marL="914400" algn="ctr" rtl="0" fontAlgn="base">
        <a:spcBef>
          <a:spcPct val="0"/>
        </a:spcBef>
        <a:spcAft>
          <a:spcPct val="0"/>
        </a:spcAft>
        <a:defRPr sz="4400">
          <a:solidFill>
            <a:schemeClr val="tx1"/>
          </a:solidFill>
          <a:latin typeface="Segoe" pitchFamily="34" charset="0"/>
        </a:defRPr>
      </a:lvl7pPr>
      <a:lvl8pPr marL="1371600" algn="ctr" rtl="0" fontAlgn="base">
        <a:spcBef>
          <a:spcPct val="0"/>
        </a:spcBef>
        <a:spcAft>
          <a:spcPct val="0"/>
        </a:spcAft>
        <a:defRPr sz="4400">
          <a:solidFill>
            <a:schemeClr val="tx1"/>
          </a:solidFill>
          <a:latin typeface="Segoe" pitchFamily="34" charset="0"/>
        </a:defRPr>
      </a:lvl8pPr>
      <a:lvl9pPr marL="1828800" algn="ctr" rtl="0" fontAlgn="base">
        <a:spcBef>
          <a:spcPct val="0"/>
        </a:spcBef>
        <a:spcAft>
          <a:spcPct val="0"/>
        </a:spcAft>
        <a:defRPr sz="4400">
          <a:solidFill>
            <a:schemeClr val="tx1"/>
          </a:solidFill>
          <a:latin typeface="Sego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portunidades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cadcol@microsoft.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400" dirty="0" err="1" smtClean="0"/>
              <a:t>Programas</a:t>
            </a:r>
            <a:r>
              <a:rPr lang="en-US" sz="4400" dirty="0" smtClean="0"/>
              <a:t> de </a:t>
            </a:r>
            <a:r>
              <a:rPr lang="en-US" sz="4400" dirty="0" err="1" smtClean="0"/>
              <a:t>Relacionamiento</a:t>
            </a:r>
            <a:r>
              <a:rPr lang="en-US" sz="4400" dirty="0" smtClean="0"/>
              <a:t> </a:t>
            </a:r>
            <a:r>
              <a:rPr lang="en-US" sz="4400" dirty="0" err="1" smtClean="0"/>
              <a:t>Académico</a:t>
            </a:r>
            <a:endParaRPr lang="en-US" sz="4400" dirty="0"/>
          </a:p>
        </p:txBody>
      </p:sp>
      <p:sp>
        <p:nvSpPr>
          <p:cNvPr id="4" name="Subtitle 3"/>
          <p:cNvSpPr>
            <a:spLocks noGrp="1"/>
          </p:cNvSpPr>
          <p:nvPr>
            <p:ph type="subTitle" idx="1"/>
          </p:nvPr>
        </p:nvSpPr>
        <p:spPr/>
        <p:txBody>
          <a:bodyPr/>
          <a:lstStyle/>
          <a:p>
            <a:r>
              <a:rPr lang="en-US" dirty="0"/>
              <a:t>Microsoft </a:t>
            </a:r>
            <a:r>
              <a:rPr lang="en-US" dirty="0" smtClean="0"/>
              <a:t>Colombia</a:t>
            </a:r>
          </a:p>
          <a:p>
            <a:r>
              <a:rPr lang="es-CO" dirty="0" smtClean="0">
                <a:hlinkClick r:id="rId3"/>
              </a:rPr>
              <a:t>www.oportunidadesmicrosoft.com</a:t>
            </a:r>
            <a:endParaRPr lang="es-CO" dirty="0" smtClean="0"/>
          </a:p>
          <a:p>
            <a:r>
              <a:rPr lang="es-CO" dirty="0" smtClean="0">
                <a:hlinkClick r:id="rId4"/>
              </a:rPr>
              <a:t>acadcol@microsoft.com</a:t>
            </a:r>
            <a:r>
              <a:rPr lang="es-CO" dirty="0" smtClean="0"/>
              <a:t> </a:t>
            </a:r>
            <a:endParaRPr lang="en-US" dirty="0"/>
          </a:p>
        </p:txBody>
      </p:sp>
    </p:spTree>
    <p:extLst>
      <p:ext uri="{BB962C8B-B14F-4D97-AF65-F5344CB8AC3E}">
        <p14:creationId xmlns:p14="http://schemas.microsoft.com/office/powerpoint/2010/main" val="32651807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s-CO" dirty="0" smtClean="0"/>
              <a:t>Recursos de Capacitación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0719912"/>
              </p:ext>
            </p:extLst>
          </p:nvPr>
        </p:nvGraphicFramePr>
        <p:xfrm>
          <a:off x="381000" y="10668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29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graphicEl>
                                              <a:dgm id="{69351241-61FC-49F1-9C3C-C2BCA4E98AFC}"/>
                                            </p:graphicEl>
                                          </p:spTgt>
                                        </p:tgtEl>
                                        <p:attrNameLst>
                                          <p:attrName>style.visibility</p:attrName>
                                        </p:attrNameLst>
                                      </p:cBhvr>
                                      <p:to>
                                        <p:strVal val="visible"/>
                                      </p:to>
                                    </p:set>
                                    <p:anim calcmode="lin" valueType="num">
                                      <p:cBhvr additive="base">
                                        <p:cTn id="7" dur="500" fill="hold"/>
                                        <p:tgtEl>
                                          <p:spTgt spid="4">
                                            <p:graphicEl>
                                              <a:dgm id="{69351241-61FC-49F1-9C3C-C2BCA4E98AF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69351241-61FC-49F1-9C3C-C2BCA4E98AFC}"/>
                                            </p:graphic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graphicEl>
                                              <a:dgm id="{67C1BF4A-7C9A-4861-A9E4-AC2479BEAF52}"/>
                                            </p:graphicEl>
                                          </p:spTgt>
                                        </p:tgtEl>
                                        <p:attrNameLst>
                                          <p:attrName>style.visibility</p:attrName>
                                        </p:attrNameLst>
                                      </p:cBhvr>
                                      <p:to>
                                        <p:strVal val="visible"/>
                                      </p:to>
                                    </p:set>
                                    <p:anim calcmode="lin" valueType="num">
                                      <p:cBhvr additive="base">
                                        <p:cTn id="11" dur="500" fill="hold"/>
                                        <p:tgtEl>
                                          <p:spTgt spid="4">
                                            <p:graphicEl>
                                              <a:dgm id="{67C1BF4A-7C9A-4861-A9E4-AC2479BEAF52}"/>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graphicEl>
                                              <a:dgm id="{67C1BF4A-7C9A-4861-A9E4-AC2479BEAF52}"/>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graphicEl>
                                              <a:dgm id="{AF98DBE1-C537-4397-B57D-5921E0082EF2}"/>
                                            </p:graphicEl>
                                          </p:spTgt>
                                        </p:tgtEl>
                                        <p:attrNameLst>
                                          <p:attrName>style.visibility</p:attrName>
                                        </p:attrNameLst>
                                      </p:cBhvr>
                                      <p:to>
                                        <p:strVal val="visible"/>
                                      </p:to>
                                    </p:set>
                                    <p:anim calcmode="lin" valueType="num">
                                      <p:cBhvr additive="base">
                                        <p:cTn id="17" dur="500" fill="hold"/>
                                        <p:tgtEl>
                                          <p:spTgt spid="4">
                                            <p:graphicEl>
                                              <a:dgm id="{AF98DBE1-C537-4397-B57D-5921E0082EF2}"/>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AF98DBE1-C537-4397-B57D-5921E0082EF2}"/>
                                            </p:graphic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4">
                                            <p:graphicEl>
                                              <a:dgm id="{3AB29240-21A7-4EA2-83F2-2C81D9782303}"/>
                                            </p:graphicEl>
                                          </p:spTgt>
                                        </p:tgtEl>
                                        <p:attrNameLst>
                                          <p:attrName>style.visibility</p:attrName>
                                        </p:attrNameLst>
                                      </p:cBhvr>
                                      <p:to>
                                        <p:strVal val="visible"/>
                                      </p:to>
                                    </p:set>
                                    <p:anim calcmode="lin" valueType="num">
                                      <p:cBhvr additive="base">
                                        <p:cTn id="21" dur="500" fill="hold"/>
                                        <p:tgtEl>
                                          <p:spTgt spid="4">
                                            <p:graphicEl>
                                              <a:dgm id="{3AB29240-21A7-4EA2-83F2-2C81D9782303}"/>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graphicEl>
                                              <a:dgm id="{3AB29240-21A7-4EA2-83F2-2C81D978230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4">
                                            <p:graphicEl>
                                              <a:dgm id="{6C48EE44-1260-44B3-880E-7B7C2C62E5C4}"/>
                                            </p:graphicEl>
                                          </p:spTgt>
                                        </p:tgtEl>
                                        <p:attrNameLst>
                                          <p:attrName>style.visibility</p:attrName>
                                        </p:attrNameLst>
                                      </p:cBhvr>
                                      <p:to>
                                        <p:strVal val="visible"/>
                                      </p:to>
                                    </p:set>
                                    <p:anim calcmode="lin" valueType="num">
                                      <p:cBhvr additive="base">
                                        <p:cTn id="27" dur="500" fill="hold"/>
                                        <p:tgtEl>
                                          <p:spTgt spid="4">
                                            <p:graphicEl>
                                              <a:dgm id="{6C48EE44-1260-44B3-880E-7B7C2C62E5C4}"/>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graphicEl>
                                              <a:dgm id="{6C48EE44-1260-44B3-880E-7B7C2C62E5C4}"/>
                                            </p:graphic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4">
                                            <p:graphicEl>
                                              <a:dgm id="{809304A0-595A-40C1-B4BB-CFA96111F5A3}"/>
                                            </p:graphicEl>
                                          </p:spTgt>
                                        </p:tgtEl>
                                        <p:attrNameLst>
                                          <p:attrName>style.visibility</p:attrName>
                                        </p:attrNameLst>
                                      </p:cBhvr>
                                      <p:to>
                                        <p:strVal val="visible"/>
                                      </p:to>
                                    </p:set>
                                    <p:anim calcmode="lin" valueType="num">
                                      <p:cBhvr additive="base">
                                        <p:cTn id="31" dur="500" fill="hold"/>
                                        <p:tgtEl>
                                          <p:spTgt spid="4">
                                            <p:graphicEl>
                                              <a:dgm id="{809304A0-595A-40C1-B4BB-CFA96111F5A3}"/>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809304A0-595A-40C1-B4BB-CFA96111F5A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
                                            <p:graphicEl>
                                              <a:dgm id="{9FD76286-67A2-4241-8187-09327E66DAEF}"/>
                                            </p:graphicEl>
                                          </p:spTgt>
                                        </p:tgtEl>
                                        <p:attrNameLst>
                                          <p:attrName>style.visibility</p:attrName>
                                        </p:attrNameLst>
                                      </p:cBhvr>
                                      <p:to>
                                        <p:strVal val="visible"/>
                                      </p:to>
                                    </p:set>
                                    <p:anim calcmode="lin" valueType="num">
                                      <p:cBhvr additive="base">
                                        <p:cTn id="37" dur="500" fill="hold"/>
                                        <p:tgtEl>
                                          <p:spTgt spid="4">
                                            <p:graphicEl>
                                              <a:dgm id="{9FD76286-67A2-4241-8187-09327E66DAEF}"/>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9FD76286-67A2-4241-8187-09327E66DAEF}"/>
                                            </p:graphicEl>
                                          </p:spTgt>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4">
                                            <p:graphicEl>
                                              <a:dgm id="{3EEB7CF8-687C-4567-9898-38B022C296DF}"/>
                                            </p:graphicEl>
                                          </p:spTgt>
                                        </p:tgtEl>
                                        <p:attrNameLst>
                                          <p:attrName>style.visibility</p:attrName>
                                        </p:attrNameLst>
                                      </p:cBhvr>
                                      <p:to>
                                        <p:strVal val="visible"/>
                                      </p:to>
                                    </p:set>
                                    <p:anim calcmode="lin" valueType="num">
                                      <p:cBhvr additive="base">
                                        <p:cTn id="41" dur="500" fill="hold"/>
                                        <p:tgtEl>
                                          <p:spTgt spid="4">
                                            <p:graphicEl>
                                              <a:dgm id="{3EEB7CF8-687C-4567-9898-38B022C296DF}"/>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graphicEl>
                                              <a:dgm id="{3EEB7CF8-687C-4567-9898-38B022C296D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4">
                                            <p:graphicEl>
                                              <a:dgm id="{705C45FA-1648-42A7-B9C5-33BC513AEEC0}"/>
                                            </p:graphicEl>
                                          </p:spTgt>
                                        </p:tgtEl>
                                        <p:attrNameLst>
                                          <p:attrName>style.visibility</p:attrName>
                                        </p:attrNameLst>
                                      </p:cBhvr>
                                      <p:to>
                                        <p:strVal val="visible"/>
                                      </p:to>
                                    </p:set>
                                    <p:anim calcmode="lin" valueType="num">
                                      <p:cBhvr additive="base">
                                        <p:cTn id="47" dur="500" fill="hold"/>
                                        <p:tgtEl>
                                          <p:spTgt spid="4">
                                            <p:graphicEl>
                                              <a:dgm id="{705C45FA-1648-42A7-B9C5-33BC513AEEC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graphicEl>
                                              <a:dgm id="{705C45FA-1648-42A7-B9C5-33BC513AEEC0}"/>
                                            </p:graphic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
                                            <p:graphicEl>
                                              <a:dgm id="{C2BA9CA5-21C0-45A0-8158-4C97AA55C7B6}"/>
                                            </p:graphicEl>
                                          </p:spTgt>
                                        </p:tgtEl>
                                        <p:attrNameLst>
                                          <p:attrName>style.visibility</p:attrName>
                                        </p:attrNameLst>
                                      </p:cBhvr>
                                      <p:to>
                                        <p:strVal val="visible"/>
                                      </p:to>
                                    </p:set>
                                    <p:anim calcmode="lin" valueType="num">
                                      <p:cBhvr additive="base">
                                        <p:cTn id="51" dur="500" fill="hold"/>
                                        <p:tgtEl>
                                          <p:spTgt spid="4">
                                            <p:graphicEl>
                                              <a:dgm id="{C2BA9CA5-21C0-45A0-8158-4C97AA55C7B6}"/>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graphicEl>
                                              <a:dgm id="{C2BA9CA5-21C0-45A0-8158-4C97AA55C7B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31044" y="5336536"/>
            <a:ext cx="7681913" cy="68326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25" dirty="0">
                <a:ln w="3175">
                  <a:noFill/>
                </a:ln>
                <a:solidFill>
                  <a:schemeClr val="bg1"/>
                </a:solidFill>
                <a:effectLst>
                  <a:outerShdw blurRad="38100" dist="38100" dir="2700000" algn="tl">
                    <a:srgbClr val="000000">
                      <a:alpha val="43137"/>
                    </a:srgbClr>
                  </a:outerShdw>
                </a:effectLst>
                <a:latin typeface="Segoe Print" pitchFamily="2" charset="0"/>
                <a:ea typeface="+mn-ea"/>
                <a:cs typeface="Arial" charset="0"/>
              </a:defRPr>
            </a:lvl1pPr>
          </a:lstStyle>
          <a:p>
            <a:pPr algn="ctr"/>
            <a:r>
              <a:rPr lang="es-CO" dirty="0" smtClean="0">
                <a:solidFill>
                  <a:schemeClr val="tx1"/>
                </a:solidFill>
              </a:rPr>
              <a:t>www.microsoftactiva.com</a:t>
            </a:r>
            <a:endParaRPr lang="es-CO"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47714"/>
            <a:ext cx="5486400" cy="172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sandmar_data\Branding\Activa\boton_activatuconocimien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522" y="3758523"/>
            <a:ext cx="2438400" cy="6610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sandmar_data\Branding\Activa\boton_activatufutur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58523"/>
            <a:ext cx="2438400" cy="6610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sandmar_data\Branding\Activa\boton_activatumen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44" y="3758523"/>
            <a:ext cx="2438400" cy="6610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4495800" y="1522678"/>
            <a:ext cx="44196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smtClean="0"/>
              <a:t>Beneficios para profesionales de tecnología</a:t>
            </a:r>
          </a:p>
          <a:p>
            <a:r>
              <a:rPr lang="es-CO" sz="2400" dirty="0" smtClean="0"/>
              <a:t>Infraestructura, Desarrollo y Diseño</a:t>
            </a:r>
          </a:p>
          <a:p>
            <a:r>
              <a:rPr lang="es-CO" sz="2400" dirty="0" smtClean="0">
                <a:latin typeface="Segoe" pitchFamily="34" charset="0"/>
              </a:rPr>
              <a:t>Capacitación</a:t>
            </a:r>
            <a:r>
              <a:rPr lang="es-CO" sz="2400" dirty="0">
                <a:latin typeface="Segoe" pitchFamily="34" charset="0"/>
              </a:rPr>
              <a:t>, artículos, invitación a </a:t>
            </a:r>
            <a:r>
              <a:rPr lang="es-CO" sz="2400" dirty="0" smtClean="0">
                <a:latin typeface="Segoe" pitchFamily="34" charset="0"/>
              </a:rPr>
              <a:t>eventos, etc.</a:t>
            </a:r>
            <a:endParaRPr lang="en-US" sz="2400" dirty="0"/>
          </a:p>
        </p:txBody>
      </p:sp>
    </p:spTree>
    <p:extLst>
      <p:ext uri="{BB962C8B-B14F-4D97-AF65-F5344CB8AC3E}">
        <p14:creationId xmlns:p14="http://schemas.microsoft.com/office/powerpoint/2010/main" val="3196067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2000" fill="hold"/>
                                        <p:tgtEl>
                                          <p:spTgt spid="2"/>
                                        </p:tgtEl>
                                      </p:cBhvr>
                                      <p:by x="50000" y="50000"/>
                                    </p:animScale>
                                  </p:childTnLst>
                                </p:cTn>
                              </p:par>
                              <p:par>
                                <p:cTn id="7" presetID="6" presetClass="emph" presetSubtype="0" fill="hold" nodeType="withEffect">
                                  <p:stCondLst>
                                    <p:cond delay="1000"/>
                                  </p:stCondLst>
                                  <p:childTnLst>
                                    <p:animScale>
                                      <p:cBhvr>
                                        <p:cTn id="8" dur="2000" fill="hold"/>
                                        <p:tgtEl>
                                          <p:spTgt spid="1026"/>
                                        </p:tgtEl>
                                      </p:cBhvr>
                                      <p:by x="50000" y="50000"/>
                                    </p:animScale>
                                  </p:childTnLst>
                                </p:cTn>
                              </p:par>
                              <p:par>
                                <p:cTn id="9" presetID="6" presetClass="emph" presetSubtype="0" fill="hold" nodeType="withEffect">
                                  <p:stCondLst>
                                    <p:cond delay="1000"/>
                                  </p:stCondLst>
                                  <p:childTnLst>
                                    <p:animScale>
                                      <p:cBhvr>
                                        <p:cTn id="10" dur="2000" fill="hold"/>
                                        <p:tgtEl>
                                          <p:spTgt spid="3"/>
                                        </p:tgtEl>
                                      </p:cBhvr>
                                      <p:by x="50000" y="50000"/>
                                    </p:animScale>
                                  </p:childTnLst>
                                </p:cTn>
                              </p:par>
                              <p:par>
                                <p:cTn id="11" presetID="6" presetClass="emph" presetSubtype="0" fill="hold" nodeType="withEffect">
                                  <p:stCondLst>
                                    <p:cond delay="1000"/>
                                  </p:stCondLst>
                                  <p:childTnLst>
                                    <p:animScale>
                                      <p:cBhvr>
                                        <p:cTn id="12" dur="2000" fill="hold"/>
                                        <p:tgtEl>
                                          <p:spTgt spid="4"/>
                                        </p:tgtEl>
                                      </p:cBhvr>
                                      <p:by x="50000" y="50000"/>
                                    </p:animScale>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3.33333E-6 -3.7037E-6 L -0.25 -0.09953 " pathEditMode="relative" rAng="0" ptsTypes="AA">
                                      <p:cBhvr>
                                        <p:cTn id="15" dur="2000" fill="hold"/>
                                        <p:tgtEl>
                                          <p:spTgt spid="2"/>
                                        </p:tgtEl>
                                        <p:attrNameLst>
                                          <p:attrName>ppt_x</p:attrName>
                                          <p:attrName>ppt_y</p:attrName>
                                        </p:attrNameLst>
                                      </p:cBhvr>
                                      <p:rCtr x="-12500" y="-4977"/>
                                    </p:animMotion>
                                  </p:childTnLst>
                                </p:cTn>
                              </p:par>
                              <p:par>
                                <p:cTn id="16" presetID="42" presetClass="path" presetSubtype="0" accel="50000" decel="50000" fill="hold" nodeType="withEffect">
                                  <p:stCondLst>
                                    <p:cond delay="0"/>
                                  </p:stCondLst>
                                  <p:childTnLst>
                                    <p:animMotion origin="layout" path="M 2.77778E-6 3.7037E-6 L -0.29827 -0.0963 " pathEditMode="relative" rAng="0" ptsTypes="AA">
                                      <p:cBhvr>
                                        <p:cTn id="17" dur="2000" fill="hold"/>
                                        <p:tgtEl>
                                          <p:spTgt spid="1026"/>
                                        </p:tgtEl>
                                        <p:attrNameLst>
                                          <p:attrName>ppt_x</p:attrName>
                                          <p:attrName>ppt_y</p:attrName>
                                        </p:attrNameLst>
                                      </p:cBhvr>
                                      <p:rCtr x="-14913" y="-4815"/>
                                    </p:animMotion>
                                  </p:childTnLst>
                                </p:cTn>
                              </p:par>
                              <p:par>
                                <p:cTn id="18" presetID="42" presetClass="path" presetSubtype="0" accel="50000" decel="50000" fill="hold" nodeType="withEffect">
                                  <p:stCondLst>
                                    <p:cond delay="0"/>
                                  </p:stCondLst>
                                  <p:childTnLst>
                                    <p:animMotion origin="layout" path="M -0.0033 0.01852 L -0.58663 2.22222E-6 " pathEditMode="relative" rAng="0" ptsTypes="AA">
                                      <p:cBhvr>
                                        <p:cTn id="19" dur="2000" fill="hold"/>
                                        <p:tgtEl>
                                          <p:spTgt spid="3"/>
                                        </p:tgtEl>
                                        <p:attrNameLst>
                                          <p:attrName>ppt_x</p:attrName>
                                          <p:attrName>ppt_y</p:attrName>
                                        </p:attrNameLst>
                                      </p:cBhvr>
                                      <p:rCtr x="-29167" y="-926"/>
                                    </p:animMotion>
                                  </p:childTnLst>
                                </p:cTn>
                              </p:par>
                              <p:par>
                                <p:cTn id="20" presetID="42" presetClass="path" presetSubtype="0" accel="50000" decel="50000" fill="hold" nodeType="withEffect">
                                  <p:stCondLst>
                                    <p:cond delay="0"/>
                                  </p:stCondLst>
                                  <p:childTnLst>
                                    <p:animMotion origin="layout" path="M 1.94444E-6 3.7037E-6 L -0.00504 -0.18519 " pathEditMode="relative" rAng="0" ptsTypes="AA">
                                      <p:cBhvr>
                                        <p:cTn id="21" dur="2000" fill="hold"/>
                                        <p:tgtEl>
                                          <p:spTgt spid="4"/>
                                        </p:tgtEl>
                                        <p:attrNameLst>
                                          <p:attrName>ppt_x</p:attrName>
                                          <p:attrName>ppt_y</p:attrName>
                                        </p:attrNameLst>
                                      </p:cBhvr>
                                      <p:rCtr x="-260" y="-9259"/>
                                    </p:animMotion>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O" dirty="0" smtClean="0"/>
              <a:t>Socios de la universidad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03531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344" y="2057400"/>
            <a:ext cx="6667312" cy="2666925"/>
          </a:xfrm>
          <a:prstGeom prst="rect">
            <a:avLst/>
          </a:prstGeom>
          <a:ln>
            <a:noFill/>
          </a:ln>
          <a:effectLst>
            <a:outerShdw blurRad="190500" algn="tl" rotWithShape="0">
              <a:srgbClr val="000000">
                <a:alpha val="70000"/>
              </a:srgbClr>
            </a:outerShdw>
          </a:effectLst>
        </p:spPr>
      </p:pic>
      <p:sp>
        <p:nvSpPr>
          <p:cNvPr id="3" name="Title 1"/>
          <p:cNvSpPr txBox="1">
            <a:spLocks/>
          </p:cNvSpPr>
          <p:nvPr/>
        </p:nvSpPr>
        <p:spPr>
          <a:xfrm>
            <a:off x="731044" y="5336536"/>
            <a:ext cx="7681913" cy="167738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25" dirty="0">
                <a:ln w="3175">
                  <a:noFill/>
                </a:ln>
                <a:solidFill>
                  <a:schemeClr val="bg1"/>
                </a:solidFill>
                <a:effectLst>
                  <a:outerShdw blurRad="38100" dist="38100" dir="2700000" algn="tl">
                    <a:srgbClr val="000000">
                      <a:alpha val="43137"/>
                    </a:srgbClr>
                  </a:outerShdw>
                </a:effectLst>
                <a:latin typeface="Segoe Print" pitchFamily="2" charset="0"/>
                <a:ea typeface="+mn-ea"/>
                <a:cs typeface="Arial" charset="0"/>
              </a:defRPr>
            </a:lvl1pPr>
          </a:lstStyle>
          <a:p>
            <a:pPr algn="ctr"/>
            <a:r>
              <a:rPr lang="es-CO" sz="4000" dirty="0">
                <a:solidFill>
                  <a:schemeClr val="tx1"/>
                </a:solidFill>
              </a:rPr>
              <a:t>www.microsoft.com/education/facultyconnection</a:t>
            </a:r>
          </a:p>
          <a:p>
            <a:pPr algn="ctr"/>
            <a:endParaRPr lang="es-CO" sz="4000" dirty="0">
              <a:solidFill>
                <a:schemeClr val="tx1"/>
              </a:solidFill>
            </a:endParaRPr>
          </a:p>
        </p:txBody>
      </p:sp>
      <p:sp>
        <p:nvSpPr>
          <p:cNvPr id="4" name="Text Placeholder 2"/>
          <p:cNvSpPr txBox="1">
            <a:spLocks/>
          </p:cNvSpPr>
          <p:nvPr/>
        </p:nvSpPr>
        <p:spPr>
          <a:xfrm>
            <a:off x="4495800" y="1522678"/>
            <a:ext cx="44196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smtClean="0"/>
              <a:t>Contenido </a:t>
            </a:r>
            <a:r>
              <a:rPr lang="es-CO" sz="2400" dirty="0"/>
              <a:t>y </a:t>
            </a:r>
            <a:r>
              <a:rPr lang="es-CO" sz="2400" dirty="0" smtClean="0"/>
              <a:t>herramientas para docentes de tecnología</a:t>
            </a:r>
          </a:p>
          <a:p>
            <a:r>
              <a:rPr lang="es-CO" sz="2400" dirty="0" smtClean="0"/>
              <a:t>Currículos</a:t>
            </a:r>
            <a:r>
              <a:rPr lang="es-CO" sz="2400" dirty="0"/>
              <a:t>, software gratuito, foros privados, </a:t>
            </a:r>
            <a:r>
              <a:rPr lang="es-CO" sz="2400" dirty="0" smtClean="0"/>
              <a:t>investigación</a:t>
            </a:r>
          </a:p>
          <a:p>
            <a:r>
              <a:rPr lang="es-CO" sz="2400" dirty="0" smtClean="0"/>
              <a:t>Acceso a código fuente de sistema operativo</a:t>
            </a:r>
          </a:p>
          <a:p>
            <a:endParaRPr lang="en-US" sz="2400" dirty="0"/>
          </a:p>
        </p:txBody>
      </p:sp>
    </p:spTree>
    <p:extLst>
      <p:ext uri="{BB962C8B-B14F-4D97-AF65-F5344CB8AC3E}">
        <p14:creationId xmlns:p14="http://schemas.microsoft.com/office/powerpoint/2010/main" val="2296560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50000" y="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 -4.44444E-6 L -0.21667 -0.12777 " pathEditMode="relative" rAng="0" ptsTypes="AA">
                                      <p:cBhvr>
                                        <p:cTn id="9" dur="2000" fill="hold"/>
                                        <p:tgtEl>
                                          <p:spTgt spid="8"/>
                                        </p:tgtEl>
                                        <p:attrNameLst>
                                          <p:attrName>ppt_x</p:attrName>
                                          <p:attrName>ppt_y</p:attrName>
                                        </p:attrNameLst>
                                      </p:cBhvr>
                                      <p:rCtr x="-10833" y="-6389"/>
                                    </p:animMotion>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31044" y="5336536"/>
            <a:ext cx="7681913" cy="68326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25" dirty="0">
                <a:ln w="3175">
                  <a:noFill/>
                </a:ln>
                <a:solidFill>
                  <a:schemeClr val="bg1"/>
                </a:solidFill>
                <a:effectLst>
                  <a:outerShdw blurRad="38100" dist="38100" dir="2700000" algn="tl">
                    <a:srgbClr val="000000">
                      <a:alpha val="43137"/>
                    </a:srgbClr>
                  </a:outerShdw>
                </a:effectLst>
                <a:latin typeface="Segoe Print" pitchFamily="2" charset="0"/>
                <a:ea typeface="+mn-ea"/>
                <a:cs typeface="Arial" charset="0"/>
              </a:defRPr>
            </a:lvl1pPr>
          </a:lstStyle>
          <a:p>
            <a:pPr algn="ctr"/>
            <a:r>
              <a:rPr lang="es-CO" dirty="0" smtClean="0">
                <a:solidFill>
                  <a:schemeClr val="tx1"/>
                </a:solidFill>
              </a:rPr>
              <a:t>www.microsoftactiva.com</a:t>
            </a:r>
            <a:endParaRPr lang="es-CO" dirty="0">
              <a:solidFill>
                <a:schemeClr val="tx1"/>
              </a:solidFill>
            </a:endParaRPr>
          </a:p>
        </p:txBody>
      </p:sp>
      <p:sp>
        <p:nvSpPr>
          <p:cNvPr id="7" name="Text Placeholder 2"/>
          <p:cNvSpPr txBox="1">
            <a:spLocks/>
          </p:cNvSpPr>
          <p:nvPr/>
        </p:nvSpPr>
        <p:spPr>
          <a:xfrm>
            <a:off x="4495800" y="1522678"/>
            <a:ext cx="44196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smtClean="0"/>
              <a:t>Investigación básica y aplicada</a:t>
            </a:r>
          </a:p>
          <a:p>
            <a:pPr lvl="1"/>
            <a:r>
              <a:rPr lang="es-CO" sz="2000" dirty="0" smtClean="0"/>
              <a:t>Dispositivos </a:t>
            </a:r>
            <a:r>
              <a:rPr lang="es-CO" sz="2000" dirty="0"/>
              <a:t>de </a:t>
            </a:r>
            <a:r>
              <a:rPr lang="es-CO" sz="2000" dirty="0" smtClean="0"/>
              <a:t>computación</a:t>
            </a:r>
          </a:p>
          <a:p>
            <a:pPr lvl="1"/>
            <a:r>
              <a:rPr lang="es-CO" sz="2000" dirty="0" smtClean="0"/>
              <a:t>reducir </a:t>
            </a:r>
            <a:r>
              <a:rPr lang="es-CO" sz="2000" dirty="0"/>
              <a:t>el costo de escribir y mantener software, </a:t>
            </a:r>
            <a:endParaRPr lang="es-CO" sz="2000" dirty="0" smtClean="0"/>
          </a:p>
          <a:p>
            <a:pPr lvl="1"/>
            <a:r>
              <a:rPr lang="es-CO" sz="2000" dirty="0" smtClean="0"/>
              <a:t>inventar </a:t>
            </a:r>
            <a:r>
              <a:rPr lang="es-CO" sz="2000" dirty="0"/>
              <a:t>tecnologías de computación </a:t>
            </a:r>
            <a:r>
              <a:rPr lang="es-CO" sz="2000" dirty="0" smtClean="0"/>
              <a:t>innovadoras</a:t>
            </a:r>
          </a:p>
          <a:p>
            <a:r>
              <a:rPr lang="es-CO" sz="2400" dirty="0" smtClean="0"/>
              <a:t>Colaboración </a:t>
            </a:r>
            <a:r>
              <a:rPr lang="es-CO" sz="2400" dirty="0"/>
              <a:t>abierta con universidades alrededor del mundo</a:t>
            </a:r>
            <a:endParaRPr lang="es-CO" sz="2400" dirty="0" smtClean="0"/>
          </a:p>
        </p:txBody>
      </p:sp>
      <p:pic>
        <p:nvPicPr>
          <p:cNvPr id="1027" name="Picture 3" descr="C:\sandmar_data\Branding\Research\Microsoft Research 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980" y="2057400"/>
            <a:ext cx="684804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5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027"/>
                                        </p:tgtEl>
                                      </p:cBhvr>
                                      <p:by x="50000" y="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 1.11111E-6 L -0.225 -0.07222 " pathEditMode="relative" rAng="0" ptsTypes="AA">
                                      <p:cBhvr>
                                        <p:cTn id="9" dur="2000" fill="hold"/>
                                        <p:tgtEl>
                                          <p:spTgt spid="1027"/>
                                        </p:tgtEl>
                                        <p:attrNameLst>
                                          <p:attrName>ppt_x</p:attrName>
                                          <p:attrName>ppt_y</p:attrName>
                                        </p:attrNameLst>
                                      </p:cBhvr>
                                      <p:rCtr x="-11250" y="-3611"/>
                                    </p:animMotion>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CO" dirty="0" smtClean="0"/>
              <a:t>Convirtiendo a los emprendedores de hoy, en las empresas exitosas de mañana</a:t>
            </a:r>
            <a:endParaRPr lang="es-CO" sz="1800" b="1" i="1" dirty="0">
              <a:solidFill>
                <a:schemeClr val="tx1"/>
              </a:solidFill>
            </a:endParaRPr>
          </a:p>
        </p:txBody>
      </p:sp>
      <p:sp>
        <p:nvSpPr>
          <p:cNvPr id="2" name="Subtitle 1"/>
          <p:cNvSpPr>
            <a:spLocks noGrp="1"/>
          </p:cNvSpPr>
          <p:nvPr>
            <p:ph type="subTitle" idx="1"/>
          </p:nvPr>
        </p:nvSpPr>
        <p:spPr>
          <a:xfrm>
            <a:off x="1028700" y="5094514"/>
            <a:ext cx="7086600" cy="1077686"/>
          </a:xfrm>
        </p:spPr>
        <p:txBody>
          <a:bodyPr/>
          <a:lstStyle/>
          <a:p>
            <a:pPr algn="ctr"/>
            <a:r>
              <a:rPr lang="es-CO" sz="2800" dirty="0" smtClean="0">
                <a:solidFill>
                  <a:schemeClr val="accent6"/>
                </a:solidFill>
              </a:rPr>
              <a:t>microsoft.com/</a:t>
            </a:r>
            <a:r>
              <a:rPr lang="es-CO" sz="2800" dirty="0" err="1" smtClean="0">
                <a:solidFill>
                  <a:schemeClr val="accent6"/>
                </a:solidFill>
              </a:rPr>
              <a:t>colombia</a:t>
            </a:r>
            <a:r>
              <a:rPr lang="es-CO" sz="2800" dirty="0" smtClean="0">
                <a:solidFill>
                  <a:schemeClr val="accent6"/>
                </a:solidFill>
              </a:rPr>
              <a:t>/</a:t>
            </a:r>
            <a:r>
              <a:rPr lang="es-CO" sz="2800" b="1" dirty="0" err="1" smtClean="0">
                <a:solidFill>
                  <a:schemeClr val="accent6"/>
                </a:solidFill>
              </a:rPr>
              <a:t>thinkbig</a:t>
            </a:r>
            <a:endParaRPr lang="en-US" sz="2800" b="1" dirty="0">
              <a:solidFill>
                <a:schemeClr val="accent6"/>
              </a:solidFill>
            </a:endParaRPr>
          </a:p>
        </p:txBody>
      </p:sp>
    </p:spTree>
    <p:extLst>
      <p:ext uri="{BB962C8B-B14F-4D97-AF65-F5344CB8AC3E}">
        <p14:creationId xmlns:p14="http://schemas.microsoft.com/office/powerpoint/2010/main" val="201549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O" sz="4800" dirty="0" smtClean="0">
                <a:effectLst>
                  <a:outerShdw blurRad="38100" dist="38100" dir="2700000" algn="tl">
                    <a:srgbClr val="000000">
                      <a:alpha val="43137"/>
                    </a:srgbClr>
                  </a:outerShdw>
                </a:effectLst>
              </a:rPr>
              <a:t>Microsoft </a:t>
            </a:r>
            <a:r>
              <a:rPr lang="es-CO" sz="4800" dirty="0" err="1" smtClean="0">
                <a:effectLst>
                  <a:outerShdw blurRad="38100" dist="38100" dir="2700000" algn="tl">
                    <a:srgbClr val="000000">
                      <a:alpha val="43137"/>
                    </a:srgbClr>
                  </a:outerShdw>
                </a:effectLst>
              </a:rPr>
              <a:t>WebsiteSpark</a:t>
            </a:r>
            <a:endParaRPr lang="en-US" sz="4800"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914400" y="2362200"/>
            <a:ext cx="6400800" cy="1447800"/>
          </a:xfrm>
        </p:spPr>
        <p:txBody>
          <a:bodyPr/>
          <a:lstStyle/>
          <a:p>
            <a:r>
              <a:rPr lang="es-CO" dirty="0" smtClean="0">
                <a:effectLst>
                  <a:outerShdw blurRad="38100" dist="38100" dir="2700000" algn="tl">
                    <a:srgbClr val="000000">
                      <a:alpha val="43137"/>
                    </a:srgbClr>
                  </a:outerShdw>
                </a:effectLst>
              </a:rPr>
              <a:t>Para desarrolladores y Diseñadores Web</a:t>
            </a:r>
          </a:p>
          <a:p>
            <a:endParaRPr lang="es-CO"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microsoft.com/</a:t>
            </a:r>
            <a:r>
              <a:rPr lang="en-US" sz="2800" dirty="0" err="1" smtClean="0">
                <a:effectLst>
                  <a:outerShdw blurRad="38100" dist="38100" dir="2700000" algn="tl">
                    <a:srgbClr val="000000">
                      <a:alpha val="43137"/>
                    </a:srgbClr>
                  </a:outerShdw>
                </a:effectLst>
              </a:rPr>
              <a:t>colombia</a:t>
            </a:r>
            <a:r>
              <a:rPr lang="en-US" sz="2800" dirty="0" smtClean="0">
                <a:effectLst>
                  <a:outerShdw blurRad="38100" dist="38100" dir="2700000" algn="tl">
                    <a:srgbClr val="000000">
                      <a:alpha val="43137"/>
                    </a:srgbClr>
                  </a:outerShdw>
                </a:effectLst>
              </a:rPr>
              <a:t>/</a:t>
            </a:r>
            <a:r>
              <a:rPr lang="en-US" sz="2800" b="1" dirty="0" err="1" smtClean="0">
                <a:effectLst>
                  <a:outerShdw blurRad="38100" dist="38100" dir="2700000" algn="tl">
                    <a:srgbClr val="000000">
                      <a:alpha val="43137"/>
                    </a:srgbClr>
                  </a:outerShdw>
                </a:effectLst>
              </a:rPr>
              <a:t>thinkbig</a:t>
            </a:r>
            <a:endParaRPr lang="en-US" sz="2800" b="1"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12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Contactos</a:t>
            </a:r>
            <a:endParaRPr lang="en-US" dirty="0"/>
          </a:p>
        </p:txBody>
      </p:sp>
      <p:graphicFrame>
        <p:nvGraphicFramePr>
          <p:cNvPr id="4" name="Diagram 3"/>
          <p:cNvGraphicFramePr/>
          <p:nvPr>
            <p:extLst>
              <p:ext uri="{D42A27DB-BD31-4B8C-83A1-F6EECF244321}">
                <p14:modId xmlns:p14="http://schemas.microsoft.com/office/powerpoint/2010/main" val="939300498"/>
              </p:ext>
            </p:extLst>
          </p:nvPr>
        </p:nvGraphicFramePr>
        <p:xfrm>
          <a:off x="381000" y="1295400"/>
          <a:ext cx="51054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004858913"/>
              </p:ext>
            </p:extLst>
          </p:nvPr>
        </p:nvGraphicFramePr>
        <p:xfrm>
          <a:off x="3581400" y="3697552"/>
          <a:ext cx="5105400" cy="2093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802925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lum bright="-100000"/>
          </a:blip>
          <a:srcRect/>
          <a:stretch>
            <a:fillRect/>
          </a:stretch>
        </p:blipFill>
        <p:spPr bwMode="black">
          <a:xfrm>
            <a:off x="2277349" y="2933274"/>
            <a:ext cx="4589304" cy="991454"/>
          </a:xfrm>
          <a:prstGeom prst="rect">
            <a:avLst/>
          </a:prstGeom>
          <a:noFill/>
        </p:spPr>
      </p:pic>
    </p:spTree>
    <p:extLst>
      <p:ext uri="{BB962C8B-B14F-4D97-AF65-F5344CB8AC3E}">
        <p14:creationId xmlns:p14="http://schemas.microsoft.com/office/powerpoint/2010/main" val="1714761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s-CO" sz="3600" dirty="0"/>
              <a:t>“Ayudar a los estudiantes con las herramientas necesarias para lograr sus objetivos profesionales</a:t>
            </a:r>
            <a:r>
              <a:rPr lang="es-CO" sz="3600" dirty="0" smtClean="0"/>
              <a:t>.”</a:t>
            </a:r>
            <a:endParaRPr lang="en-US" sz="3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9977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O" dirty="0" smtClean="0"/>
              <a:t>Para los estudiantes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20204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0" y="1411552"/>
            <a:ext cx="4191000" cy="2973122"/>
          </a:xfrm>
        </p:spPr>
        <p:txBody>
          <a:bodyPr/>
          <a:lstStyle/>
          <a:p>
            <a:r>
              <a:rPr lang="es-CO" sz="2800" dirty="0" smtClean="0"/>
              <a:t>Grupos de Estudio</a:t>
            </a:r>
          </a:p>
          <a:p>
            <a:r>
              <a:rPr lang="es-CO" sz="2800" dirty="0" smtClean="0"/>
              <a:t>Investigar, Conocer y aprender tecnologías y plataformas Microsoft</a:t>
            </a:r>
          </a:p>
          <a:p>
            <a:r>
              <a:rPr lang="es-CO" sz="2800" dirty="0" smtClean="0"/>
              <a:t>Eventos</a:t>
            </a:r>
          </a:p>
          <a:p>
            <a:r>
              <a:rPr lang="es-CO" sz="2800" dirty="0" smtClean="0"/>
              <a:t>Grupo Líder: 5 estudiantes y 1 docente</a:t>
            </a:r>
            <a:endParaRPr lang="en-US" sz="2800" dirty="0"/>
          </a:p>
        </p:txBody>
      </p:sp>
      <p:pic>
        <p:nvPicPr>
          <p:cNvPr id="4" name="Content Placeholder 3"/>
          <p:cNvPicPr>
            <a:picLocks noGrp="1" noChangeAspect="1"/>
          </p:cNvPicPr>
          <p:nvPr>
            <p:ph idx="4294967295"/>
          </p:nvPr>
        </p:nvPicPr>
        <p:blipFill>
          <a:blip r:embed="rId3">
            <a:extLst/>
          </a:blip>
          <a:stretch>
            <a:fillRect/>
          </a:stretch>
        </p:blipFill>
        <p:spPr>
          <a:xfrm>
            <a:off x="1141413" y="609600"/>
            <a:ext cx="6861175" cy="3919538"/>
          </a:xfrm>
          <a:prstGeom prst="rect">
            <a:avLst/>
          </a:prstGeom>
          <a:ln>
            <a:noFill/>
          </a:ln>
          <a:effectLst/>
        </p:spPr>
      </p:pic>
      <p:sp>
        <p:nvSpPr>
          <p:cNvPr id="5" name="Title 1"/>
          <p:cNvSpPr txBox="1">
            <a:spLocks/>
          </p:cNvSpPr>
          <p:nvPr/>
        </p:nvSpPr>
        <p:spPr>
          <a:xfrm>
            <a:off x="731044" y="5334000"/>
            <a:ext cx="7681913" cy="62632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25" dirty="0">
                <a:ln w="3175">
                  <a:noFill/>
                </a:ln>
                <a:solidFill>
                  <a:schemeClr val="bg1"/>
                </a:solidFill>
                <a:effectLst>
                  <a:outerShdw blurRad="38100" dist="38100" dir="2700000" algn="tl">
                    <a:srgbClr val="000000">
                      <a:alpha val="43137"/>
                    </a:srgbClr>
                  </a:outerShdw>
                </a:effectLst>
                <a:latin typeface="Segoe Print" pitchFamily="2" charset="0"/>
                <a:ea typeface="+mn-ea"/>
                <a:cs typeface="Arial" charset="0"/>
              </a:defRPr>
            </a:lvl1pPr>
          </a:lstStyle>
          <a:p>
            <a:pPr algn="ctr"/>
            <a:r>
              <a:rPr lang="es-CO" sz="4400" dirty="0">
                <a:solidFill>
                  <a:schemeClr val="tx1"/>
                </a:solidFill>
                <a:effectLst/>
              </a:rPr>
              <a:t>www.studenttechclubs.com</a:t>
            </a:r>
          </a:p>
        </p:txBody>
      </p:sp>
    </p:spTree>
    <p:extLst>
      <p:ext uri="{BB962C8B-B14F-4D97-AF65-F5344CB8AC3E}">
        <p14:creationId xmlns:p14="http://schemas.microsoft.com/office/powerpoint/2010/main" val="794685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iterate type="lt">
                                    <p:tmPct val="0"/>
                                  </p:iterate>
                                  <p:childTnLst>
                                    <p:animScale>
                                      <p:cBhvr>
                                        <p:cTn id="6" dur="2000" fill="hold"/>
                                        <p:tgtEl>
                                          <p:spTgt spid="4"/>
                                        </p:tgtEl>
                                      </p:cBhvr>
                                      <p:by x="50000" y="50000"/>
                                    </p:animScale>
                                  </p:childTnLst>
                                </p:cTn>
                              </p:par>
                            </p:childTnLst>
                          </p:cTn>
                        </p:par>
                        <p:par>
                          <p:cTn id="7" fill="hold">
                            <p:stCondLst>
                              <p:cond delay="3000"/>
                            </p:stCondLst>
                            <p:childTnLst>
                              <p:par>
                                <p:cTn id="8" presetID="42" presetClass="path" presetSubtype="0" accel="50000" decel="50000" fill="hold" nodeType="afterEffect">
                                  <p:stCondLst>
                                    <p:cond delay="0"/>
                                  </p:stCondLst>
                                  <p:iterate type="lt">
                                    <p:tmPct val="0"/>
                                  </p:iterate>
                                  <p:childTnLst>
                                    <p:animMotion origin="layout" path="M 0 2.96296E-6 L -0.24167 -0.10787 " pathEditMode="relative" rAng="0" ptsTypes="AA">
                                      <p:cBhvr>
                                        <p:cTn id="9" dur="2000" fill="hold"/>
                                        <p:tgtEl>
                                          <p:spTgt spid="4"/>
                                        </p:tgtEl>
                                        <p:attrNameLst>
                                          <p:attrName>ppt_x</p:attrName>
                                          <p:attrName>ppt_y</p:attrName>
                                        </p:attrNameLst>
                                      </p:cBhvr>
                                      <p:rCtr x="-12083" y="-5394"/>
                                    </p:animMotion>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38" y="762000"/>
            <a:ext cx="6135124" cy="3505200"/>
          </a:xfrm>
          <a:prstGeom prst="rect">
            <a:avLst/>
          </a:prstGeom>
          <a:ln>
            <a:noFill/>
          </a:ln>
          <a:effectLst>
            <a:outerShdw blurRad="190500" algn="tl" rotWithShape="0">
              <a:srgbClr val="000000">
                <a:alpha val="70000"/>
              </a:srgbClr>
            </a:outerShdw>
          </a:effectLst>
        </p:spPr>
      </p:pic>
      <p:sp>
        <p:nvSpPr>
          <p:cNvPr id="3" name="Title 1"/>
          <p:cNvSpPr txBox="1">
            <a:spLocks/>
          </p:cNvSpPr>
          <p:nvPr/>
        </p:nvSpPr>
        <p:spPr>
          <a:xfrm>
            <a:off x="731044" y="5334000"/>
            <a:ext cx="7681913" cy="62632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25" dirty="0">
                <a:ln w="3175">
                  <a:noFill/>
                </a:ln>
                <a:solidFill>
                  <a:schemeClr val="bg1"/>
                </a:solidFill>
                <a:effectLst>
                  <a:outerShdw blurRad="38100" dist="38100" dir="2700000" algn="tl">
                    <a:srgbClr val="000000">
                      <a:alpha val="43137"/>
                    </a:srgbClr>
                  </a:outerShdw>
                </a:effectLst>
                <a:latin typeface="Segoe Print" pitchFamily="2" charset="0"/>
                <a:ea typeface="+mn-ea"/>
                <a:cs typeface="Arial" charset="0"/>
              </a:defRPr>
            </a:lvl1pPr>
          </a:lstStyle>
          <a:p>
            <a:pPr algn="ctr"/>
            <a:r>
              <a:rPr lang="es-CO" sz="4400" dirty="0" smtClean="0">
                <a:solidFill>
                  <a:schemeClr val="tx1"/>
                </a:solidFill>
                <a:effectLst/>
              </a:rPr>
              <a:t>www.student-partners.com</a:t>
            </a:r>
            <a:endParaRPr lang="es-CO" sz="4400" dirty="0">
              <a:solidFill>
                <a:schemeClr val="tx1"/>
              </a:solidFill>
              <a:effectLst/>
            </a:endParaRPr>
          </a:p>
        </p:txBody>
      </p:sp>
      <p:sp>
        <p:nvSpPr>
          <p:cNvPr id="4" name="Text Placeholder 2"/>
          <p:cNvSpPr txBox="1">
            <a:spLocks/>
          </p:cNvSpPr>
          <p:nvPr/>
        </p:nvSpPr>
        <p:spPr>
          <a:xfrm>
            <a:off x="4572000" y="1411552"/>
            <a:ext cx="41910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smtClean="0"/>
              <a:t>Reconocimiento a estudiantes talentosos</a:t>
            </a:r>
          </a:p>
          <a:p>
            <a:r>
              <a:rPr lang="es-CO" sz="2400" dirty="0" smtClean="0"/>
              <a:t>Pasión por la tecnología</a:t>
            </a:r>
          </a:p>
          <a:p>
            <a:r>
              <a:rPr lang="es-CO" sz="2400" dirty="0" smtClean="0"/>
              <a:t>Liderazgo y motivación de grupos</a:t>
            </a:r>
          </a:p>
          <a:p>
            <a:r>
              <a:rPr lang="es-CO" sz="2400" dirty="0" smtClean="0"/>
              <a:t>Habilidades de presentación en público</a:t>
            </a:r>
          </a:p>
          <a:p>
            <a:r>
              <a:rPr lang="es-CO" sz="2400" dirty="0" smtClean="0"/>
              <a:t>Buen desempeño académico</a:t>
            </a:r>
            <a:endParaRPr lang="en-US" sz="2400" dirty="0"/>
          </a:p>
        </p:txBody>
      </p:sp>
    </p:spTree>
    <p:extLst>
      <p:ext uri="{BB962C8B-B14F-4D97-AF65-F5344CB8AC3E}">
        <p14:creationId xmlns:p14="http://schemas.microsoft.com/office/powerpoint/2010/main" val="1440269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2000" fill="hold"/>
                                        <p:tgtEl>
                                          <p:spTgt spid="5"/>
                                        </p:tgtEl>
                                      </p:cBhvr>
                                      <p:by x="50000" y="50000"/>
                                    </p:animScale>
                                  </p:childTnLst>
                                </p:cTn>
                              </p:par>
                            </p:childTnLst>
                          </p:cTn>
                        </p:par>
                        <p:par>
                          <p:cTn id="7" fill="hold">
                            <p:stCondLst>
                              <p:cond delay="3000"/>
                            </p:stCondLst>
                            <p:childTnLst>
                              <p:par>
                                <p:cTn id="8" presetID="42" presetClass="path" presetSubtype="0" accel="50000" decel="50000" fill="hold" nodeType="afterEffect">
                                  <p:stCondLst>
                                    <p:cond delay="0"/>
                                  </p:stCondLst>
                                  <p:childTnLst>
                                    <p:animMotion origin="layout" path="M 0 3.33333E-6 L -0.225 -0.05556 " pathEditMode="relative" rAng="0" ptsTypes="AA">
                                      <p:cBhvr>
                                        <p:cTn id="9" dur="2000" fill="hold"/>
                                        <p:tgtEl>
                                          <p:spTgt spid="5"/>
                                        </p:tgtEl>
                                        <p:attrNameLst>
                                          <p:attrName>ppt_x</p:attrName>
                                          <p:attrName>ppt_y</p:attrName>
                                        </p:attrNameLst>
                                      </p:cBhvr>
                                      <p:rCtr x="-11250" y="-2778"/>
                                    </p:animMotion>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5562600"/>
            <a:ext cx="8382000" cy="886397"/>
          </a:xfrm>
        </p:spPr>
        <p:txBody>
          <a:bodyPr vert="horz" wrap="square" lIns="0" tIns="0" rIns="0" bIns="0" rtlCol="0" anchor="t">
            <a:spAutoFit/>
          </a:bodyPr>
          <a:lstStyle/>
          <a:p>
            <a:pPr algn="ctr"/>
            <a:r>
              <a:rPr lang="es-CO" sz="3200" dirty="0" smtClean="0">
                <a:solidFill>
                  <a:schemeClr val="tx1"/>
                </a:solidFill>
                <a:latin typeface="Segoe Print" pitchFamily="2" charset="0"/>
              </a:rPr>
              <a:t>www.microsoft.com/colombia/imaginecup </a:t>
            </a:r>
            <a:br>
              <a:rPr lang="es-CO" sz="3200" dirty="0" smtClean="0">
                <a:solidFill>
                  <a:schemeClr val="tx1"/>
                </a:solidFill>
                <a:latin typeface="Segoe Print" pitchFamily="2" charset="0"/>
              </a:rPr>
            </a:br>
            <a:r>
              <a:rPr lang="es-CO" sz="3200" dirty="0" smtClean="0">
                <a:solidFill>
                  <a:schemeClr val="tx1"/>
                </a:solidFill>
                <a:latin typeface="Segoe Print" pitchFamily="2" charset="0"/>
              </a:rPr>
              <a:t>www.imaginecup.com</a:t>
            </a:r>
            <a:endParaRPr lang="en-US" sz="2000" dirty="0">
              <a:solidFill>
                <a:schemeClr val="tx1"/>
              </a:solidFill>
              <a:latin typeface="Segoe Print"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172" y="2495550"/>
            <a:ext cx="6395657" cy="1771650"/>
          </a:xfrm>
          <a:prstGeom prst="rect">
            <a:avLst/>
          </a:prstGeom>
        </p:spPr>
      </p:pic>
      <p:sp>
        <p:nvSpPr>
          <p:cNvPr id="5" name="Text Placeholder 2"/>
          <p:cNvSpPr txBox="1">
            <a:spLocks/>
          </p:cNvSpPr>
          <p:nvPr/>
        </p:nvSpPr>
        <p:spPr>
          <a:xfrm>
            <a:off x="4572000" y="1143000"/>
            <a:ext cx="41910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a:t>Imagina un mundo en donde la tecnología ayuda a resolver los problemas más </a:t>
            </a:r>
            <a:r>
              <a:rPr lang="es-CO" sz="2400" dirty="0" smtClean="0"/>
              <a:t>graves</a:t>
            </a:r>
          </a:p>
          <a:p>
            <a:r>
              <a:rPr lang="es-CO" sz="2400" dirty="0" smtClean="0"/>
              <a:t>Concurso mundial para estudiantes</a:t>
            </a:r>
          </a:p>
          <a:p>
            <a:r>
              <a:rPr lang="es-CO" sz="2400" dirty="0" smtClean="0"/>
              <a:t>Cada año en un país diferente: Polonia, Egipto, Francia, </a:t>
            </a:r>
            <a:r>
              <a:rPr lang="es-CO" sz="2400" dirty="0" err="1" smtClean="0"/>
              <a:t>Korea</a:t>
            </a:r>
            <a:r>
              <a:rPr lang="es-CO" sz="2400" dirty="0" smtClean="0"/>
              <a:t>, Brasil, India…</a:t>
            </a:r>
            <a:endParaRPr lang="en-US" sz="2400" dirty="0"/>
          </a:p>
        </p:txBody>
      </p:sp>
    </p:spTree>
    <p:extLst>
      <p:ext uri="{BB962C8B-B14F-4D97-AF65-F5344CB8AC3E}">
        <p14:creationId xmlns:p14="http://schemas.microsoft.com/office/powerpoint/2010/main" val="3772223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2000" fill="hold"/>
                                        <p:tgtEl>
                                          <p:spTgt spid="6"/>
                                        </p:tgtEl>
                                      </p:cBhvr>
                                      <p:by x="50000" y="50000"/>
                                    </p:animScale>
                                  </p:childTnLst>
                                </p:cTn>
                              </p:par>
                            </p:childTnLst>
                          </p:cTn>
                        </p:par>
                        <p:par>
                          <p:cTn id="7" fill="hold">
                            <p:stCondLst>
                              <p:cond delay="3000"/>
                            </p:stCondLst>
                            <p:childTnLst>
                              <p:par>
                                <p:cTn id="8" presetID="42" presetClass="path" presetSubtype="0" accel="50000" decel="50000" fill="hold" nodeType="afterEffect">
                                  <p:stCondLst>
                                    <p:cond delay="0"/>
                                  </p:stCondLst>
                                  <p:childTnLst>
                                    <p:animMotion origin="layout" path="M 0 4.44444E-6 L -0.24167 -0.22639 " pathEditMode="relative" rAng="0" ptsTypes="AA">
                                      <p:cBhvr>
                                        <p:cTn id="9" dur="2000" fill="hold"/>
                                        <p:tgtEl>
                                          <p:spTgt spid="6"/>
                                        </p:tgtEl>
                                        <p:attrNameLst>
                                          <p:attrName>ppt_x</p:attrName>
                                          <p:attrName>ppt_y</p:attrName>
                                        </p:attrNameLst>
                                      </p:cBhvr>
                                      <p:rCtr x="-12083" y="-11319"/>
                                    </p:animMotion>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620" y="716643"/>
            <a:ext cx="4556760" cy="5424715"/>
          </a:xfrm>
          <a:prstGeom prst="rect">
            <a:avLst/>
          </a:prstGeom>
        </p:spPr>
      </p:pic>
      <p:sp>
        <p:nvSpPr>
          <p:cNvPr id="3" name="Text Placeholder 2"/>
          <p:cNvSpPr txBox="1">
            <a:spLocks/>
          </p:cNvSpPr>
          <p:nvPr/>
        </p:nvSpPr>
        <p:spPr>
          <a:xfrm>
            <a:off x="4572000" y="1371600"/>
            <a:ext cx="41910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200" dirty="0" smtClean="0"/>
              <a:t>Software </a:t>
            </a:r>
            <a:r>
              <a:rPr lang="es-CO" sz="2200" dirty="0" smtClean="0">
                <a:solidFill>
                  <a:schemeClr val="accent3"/>
                </a:solidFill>
              </a:rPr>
              <a:t>legal</a:t>
            </a:r>
            <a:r>
              <a:rPr lang="es-CO" sz="2200" dirty="0" smtClean="0"/>
              <a:t> y </a:t>
            </a:r>
            <a:r>
              <a:rPr lang="es-CO" sz="2200" dirty="0" smtClean="0">
                <a:solidFill>
                  <a:schemeClr val="accent3"/>
                </a:solidFill>
              </a:rPr>
              <a:t>gratis</a:t>
            </a:r>
          </a:p>
          <a:p>
            <a:r>
              <a:rPr lang="es-CO" sz="2200" dirty="0" smtClean="0"/>
              <a:t>Para docentes y estudiantes de Ingeniería </a:t>
            </a:r>
          </a:p>
          <a:p>
            <a:r>
              <a:rPr lang="es-CO" sz="2200" dirty="0" smtClean="0"/>
              <a:t>Fines académicos: investigación y estudio</a:t>
            </a:r>
          </a:p>
          <a:p>
            <a:r>
              <a:rPr lang="es-CO" sz="2200" dirty="0" smtClean="0"/>
              <a:t>Instalación en computador personal</a:t>
            </a:r>
          </a:p>
          <a:p>
            <a:r>
              <a:rPr lang="es-CO" sz="2200" dirty="0" smtClean="0"/>
              <a:t>Disponible a través de descarga</a:t>
            </a:r>
          </a:p>
          <a:p>
            <a:r>
              <a:rPr lang="es-CO" sz="2200" dirty="0" smtClean="0"/>
              <a:t>Todos los productos de Microsoft, excepto Office</a:t>
            </a:r>
          </a:p>
          <a:p>
            <a:r>
              <a:rPr lang="es-CO" sz="2200" dirty="0" smtClean="0"/>
              <a:t>Incluye Windows 7</a:t>
            </a:r>
            <a:endParaRPr lang="en-US" sz="2200" dirty="0"/>
          </a:p>
        </p:txBody>
      </p:sp>
    </p:spTree>
    <p:extLst>
      <p:ext uri="{BB962C8B-B14F-4D97-AF65-F5344CB8AC3E}">
        <p14:creationId xmlns:p14="http://schemas.microsoft.com/office/powerpoint/2010/main" val="785986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2000" fill="hold"/>
                                        <p:tgtEl>
                                          <p:spTgt spid="10"/>
                                        </p:tgtEl>
                                      </p:cBhvr>
                                      <p:by x="50000" y="50000"/>
                                    </p:animScale>
                                  </p:childTnLst>
                                </p:cTn>
                              </p:par>
                            </p:childTnLst>
                          </p:cTn>
                        </p:par>
                        <p:par>
                          <p:cTn id="7" fill="hold">
                            <p:stCondLst>
                              <p:cond delay="3000"/>
                            </p:stCondLst>
                            <p:childTnLst>
                              <p:par>
                                <p:cTn id="8" presetID="42" presetClass="path" presetSubtype="0" accel="50000" decel="50000" fill="hold" nodeType="afterEffect">
                                  <p:stCondLst>
                                    <p:cond delay="0"/>
                                  </p:stCondLst>
                                  <p:childTnLst>
                                    <p:animMotion origin="layout" path="M 0 0 L -0.23333 -0.21111 " pathEditMode="relative" rAng="0" ptsTypes="AA">
                                      <p:cBhvr>
                                        <p:cTn id="9" dur="2000" fill="hold"/>
                                        <p:tgtEl>
                                          <p:spTgt spid="10"/>
                                        </p:tgtEl>
                                        <p:attrNameLst>
                                          <p:attrName>ppt_x</p:attrName>
                                          <p:attrName>ppt_y</p:attrName>
                                        </p:attrNameLst>
                                      </p:cBhvr>
                                      <p:rCtr x="-11667" y="-10556"/>
                                    </p:animMotion>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133600"/>
            <a:ext cx="6096000" cy="2438400"/>
          </a:xfrm>
          <a:prstGeom prst="rect">
            <a:avLst/>
          </a:prstGeom>
        </p:spPr>
      </p:pic>
      <p:sp>
        <p:nvSpPr>
          <p:cNvPr id="4" name="Title 1"/>
          <p:cNvSpPr txBox="1">
            <a:spLocks/>
          </p:cNvSpPr>
          <p:nvPr/>
        </p:nvSpPr>
        <p:spPr>
          <a:xfrm>
            <a:off x="731044" y="5334000"/>
            <a:ext cx="7681913" cy="62632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25" dirty="0">
                <a:ln w="3175">
                  <a:noFill/>
                </a:ln>
                <a:solidFill>
                  <a:schemeClr val="bg1"/>
                </a:solidFill>
                <a:effectLst>
                  <a:outerShdw blurRad="38100" dist="38100" dir="2700000" algn="tl">
                    <a:srgbClr val="000000">
                      <a:alpha val="43137"/>
                    </a:srgbClr>
                  </a:outerShdw>
                </a:effectLst>
                <a:latin typeface="Segoe Print" pitchFamily="2" charset="0"/>
                <a:ea typeface="+mn-ea"/>
                <a:cs typeface="Arial" charset="0"/>
              </a:defRPr>
            </a:lvl1pPr>
          </a:lstStyle>
          <a:p>
            <a:pPr algn="ctr"/>
            <a:r>
              <a:rPr lang="es-CO" sz="4400" dirty="0">
                <a:solidFill>
                  <a:schemeClr val="tx1"/>
                </a:solidFill>
                <a:effectLst/>
              </a:rPr>
              <a:t>www.dreamspark.com</a:t>
            </a:r>
          </a:p>
        </p:txBody>
      </p:sp>
      <p:sp>
        <p:nvSpPr>
          <p:cNvPr id="5" name="Text Placeholder 2"/>
          <p:cNvSpPr txBox="1">
            <a:spLocks/>
          </p:cNvSpPr>
          <p:nvPr/>
        </p:nvSpPr>
        <p:spPr>
          <a:xfrm>
            <a:off x="4572000" y="1219200"/>
            <a:ext cx="4191000" cy="2973122"/>
          </a:xfrm>
          <a:prstGeom prst="rect">
            <a:avLst/>
          </a:prstGeom>
        </p:spPr>
        <p:txBody>
          <a:bodyPr/>
          <a:lstStyle>
            <a:lvl1pPr marL="396875" indent="-396875" algn="l" defTabSz="914363" rtl="0" eaLnBrk="1" latinLnBrk="0" hangingPunct="1">
              <a:lnSpc>
                <a:spcPct val="90000"/>
              </a:lnSpc>
              <a:spcBef>
                <a:spcPct val="20000"/>
              </a:spcBef>
              <a:buClr>
                <a:srgbClr val="8EDAFC"/>
              </a:buClr>
              <a:buSzPct val="71000"/>
              <a:buFont typeface="Wingdings" pitchFamily="2" charset="2"/>
              <a:buChar char="l"/>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8EDAFC"/>
              </a:buClr>
              <a:buSzPct val="71000"/>
              <a:buFont typeface="Wingdings" pitchFamily="2" charset="2"/>
              <a:buChar char="l"/>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8EDAFC"/>
              </a:buClr>
              <a:buSzPct val="71000"/>
              <a:buFont typeface="Wingdings" pitchFamily="2" charset="2"/>
              <a:buChar char="l"/>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400" dirty="0" smtClean="0"/>
              <a:t>Cualquier estudiante, de cualquier carrera (colegio o universidad)</a:t>
            </a:r>
          </a:p>
          <a:p>
            <a:r>
              <a:rPr lang="es-CO" sz="2400" dirty="0" smtClean="0"/>
              <a:t>Los productos más representativos de desarrollo, infraestructura y diseño</a:t>
            </a:r>
          </a:p>
          <a:p>
            <a:r>
              <a:rPr lang="es-CO" sz="2400" dirty="0" smtClean="0"/>
              <a:t>Visual Studio, </a:t>
            </a:r>
            <a:r>
              <a:rPr lang="es-CO" sz="2400" dirty="0" err="1" smtClean="0"/>
              <a:t>Expression</a:t>
            </a:r>
            <a:r>
              <a:rPr lang="es-CO" sz="2400" dirty="0" smtClean="0"/>
              <a:t> Studio, </a:t>
            </a:r>
            <a:r>
              <a:rPr lang="es-CO" sz="2400" dirty="0" err="1" smtClean="0"/>
              <a:t>Robotics</a:t>
            </a:r>
            <a:r>
              <a:rPr lang="es-CO" sz="2400" dirty="0" smtClean="0"/>
              <a:t>, XNA </a:t>
            </a:r>
            <a:r>
              <a:rPr lang="es-CO" sz="2400" dirty="0" err="1" smtClean="0"/>
              <a:t>Game</a:t>
            </a:r>
            <a:r>
              <a:rPr lang="es-CO" sz="2400" dirty="0" smtClean="0"/>
              <a:t> Studio</a:t>
            </a:r>
            <a:endParaRPr lang="en-US" sz="2400" dirty="0"/>
          </a:p>
        </p:txBody>
      </p:sp>
    </p:spTree>
    <p:extLst>
      <p:ext uri="{BB962C8B-B14F-4D97-AF65-F5344CB8AC3E}">
        <p14:creationId xmlns:p14="http://schemas.microsoft.com/office/powerpoint/2010/main" val="2147680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50000" y="50000"/>
                                    </p:animScale>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33333E-6 1.11111E-6 L -0.25 -0.22222 " pathEditMode="relative" rAng="0" ptsTypes="AA">
                                      <p:cBhvr>
                                        <p:cTn id="9" dur="2000" fill="hold"/>
                                        <p:tgtEl>
                                          <p:spTgt spid="6"/>
                                        </p:tgtEl>
                                        <p:attrNameLst>
                                          <p:attrName>ppt_x</p:attrName>
                                          <p:attrName>ppt_y</p:attrName>
                                        </p:attrNameLst>
                                      </p:cBhvr>
                                      <p:rCtr x="-12500" y="-11111"/>
                                    </p:animMotion>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s-CO" dirty="0" smtClean="0"/>
              <a:t>Recursos de Capacitación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4148254"/>
              </p:ext>
            </p:extLst>
          </p:nvPr>
        </p:nvGraphicFramePr>
        <p:xfrm>
          <a:off x="381000" y="1066800"/>
          <a:ext cx="8382000" cy="5182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517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graphicEl>
                                              <a:dgm id="{50B94087-72B2-4DC6-8EFD-D08B873E41B5}"/>
                                            </p:graphicEl>
                                          </p:spTgt>
                                        </p:tgtEl>
                                        <p:attrNameLst>
                                          <p:attrName>style.visibility</p:attrName>
                                        </p:attrNameLst>
                                      </p:cBhvr>
                                      <p:to>
                                        <p:strVal val="visible"/>
                                      </p:to>
                                    </p:set>
                                    <p:anim calcmode="lin" valueType="num">
                                      <p:cBhvr additive="base">
                                        <p:cTn id="7" dur="500" fill="hold"/>
                                        <p:tgtEl>
                                          <p:spTgt spid="4">
                                            <p:graphicEl>
                                              <a:dgm id="{50B94087-72B2-4DC6-8EFD-D08B873E41B5}"/>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50B94087-72B2-4DC6-8EFD-D08B873E41B5}"/>
                                            </p:graphic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graphicEl>
                                              <a:dgm id="{BAD946C0-3D76-4FF8-83F4-E1F86126B45D}"/>
                                            </p:graphicEl>
                                          </p:spTgt>
                                        </p:tgtEl>
                                        <p:attrNameLst>
                                          <p:attrName>style.visibility</p:attrName>
                                        </p:attrNameLst>
                                      </p:cBhvr>
                                      <p:to>
                                        <p:strVal val="visible"/>
                                      </p:to>
                                    </p:set>
                                    <p:anim calcmode="lin" valueType="num">
                                      <p:cBhvr additive="base">
                                        <p:cTn id="11" dur="500" fill="hold"/>
                                        <p:tgtEl>
                                          <p:spTgt spid="4">
                                            <p:graphicEl>
                                              <a:dgm id="{BAD946C0-3D76-4FF8-83F4-E1F86126B45D}"/>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graphicEl>
                                              <a:dgm id="{BAD946C0-3D76-4FF8-83F4-E1F86126B45D}"/>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graphicEl>
                                              <a:dgm id="{65E12244-204B-4A63-8A57-B9424192930D}"/>
                                            </p:graphicEl>
                                          </p:spTgt>
                                        </p:tgtEl>
                                        <p:attrNameLst>
                                          <p:attrName>style.visibility</p:attrName>
                                        </p:attrNameLst>
                                      </p:cBhvr>
                                      <p:to>
                                        <p:strVal val="visible"/>
                                      </p:to>
                                    </p:set>
                                    <p:anim calcmode="lin" valueType="num">
                                      <p:cBhvr additive="base">
                                        <p:cTn id="17" dur="500" fill="hold"/>
                                        <p:tgtEl>
                                          <p:spTgt spid="4">
                                            <p:graphicEl>
                                              <a:dgm id="{65E12244-204B-4A63-8A57-B9424192930D}"/>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65E12244-204B-4A63-8A57-B9424192930D}"/>
                                            </p:graphic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4">
                                            <p:graphicEl>
                                              <a:dgm id="{96E7F91E-AFF3-4BB3-AB2A-983919801E2D}"/>
                                            </p:graphicEl>
                                          </p:spTgt>
                                        </p:tgtEl>
                                        <p:attrNameLst>
                                          <p:attrName>style.visibility</p:attrName>
                                        </p:attrNameLst>
                                      </p:cBhvr>
                                      <p:to>
                                        <p:strVal val="visible"/>
                                      </p:to>
                                    </p:set>
                                    <p:anim calcmode="lin" valueType="num">
                                      <p:cBhvr additive="base">
                                        <p:cTn id="21" dur="500" fill="hold"/>
                                        <p:tgtEl>
                                          <p:spTgt spid="4">
                                            <p:graphicEl>
                                              <a:dgm id="{96E7F91E-AFF3-4BB3-AB2A-983919801E2D}"/>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graphicEl>
                                              <a:dgm id="{96E7F91E-AFF3-4BB3-AB2A-983919801E2D}"/>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4">
                                            <p:graphicEl>
                                              <a:dgm id="{33528CC2-A90B-4CDC-BB01-1A97310E3478}"/>
                                            </p:graphicEl>
                                          </p:spTgt>
                                        </p:tgtEl>
                                        <p:attrNameLst>
                                          <p:attrName>style.visibility</p:attrName>
                                        </p:attrNameLst>
                                      </p:cBhvr>
                                      <p:to>
                                        <p:strVal val="visible"/>
                                      </p:to>
                                    </p:set>
                                    <p:anim calcmode="lin" valueType="num">
                                      <p:cBhvr additive="base">
                                        <p:cTn id="27" dur="500" fill="hold"/>
                                        <p:tgtEl>
                                          <p:spTgt spid="4">
                                            <p:graphicEl>
                                              <a:dgm id="{33528CC2-A90B-4CDC-BB01-1A97310E3478}"/>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graphicEl>
                                              <a:dgm id="{33528CC2-A90B-4CDC-BB01-1A97310E3478}"/>
                                            </p:graphic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4">
                                            <p:graphicEl>
                                              <a:dgm id="{E943671B-7A14-4DAF-9A0B-C247D33C2F09}"/>
                                            </p:graphicEl>
                                          </p:spTgt>
                                        </p:tgtEl>
                                        <p:attrNameLst>
                                          <p:attrName>style.visibility</p:attrName>
                                        </p:attrNameLst>
                                      </p:cBhvr>
                                      <p:to>
                                        <p:strVal val="visible"/>
                                      </p:to>
                                    </p:set>
                                    <p:anim calcmode="lin" valueType="num">
                                      <p:cBhvr additive="base">
                                        <p:cTn id="31" dur="500" fill="hold"/>
                                        <p:tgtEl>
                                          <p:spTgt spid="4">
                                            <p:graphicEl>
                                              <a:dgm id="{E943671B-7A14-4DAF-9A0B-C247D33C2F09}"/>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E943671B-7A14-4DAF-9A0B-C247D33C2F0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
                                            <p:graphicEl>
                                              <a:dgm id="{0E242D0B-859C-4B8D-9F75-F2D6049AAB93}"/>
                                            </p:graphicEl>
                                          </p:spTgt>
                                        </p:tgtEl>
                                        <p:attrNameLst>
                                          <p:attrName>style.visibility</p:attrName>
                                        </p:attrNameLst>
                                      </p:cBhvr>
                                      <p:to>
                                        <p:strVal val="visible"/>
                                      </p:to>
                                    </p:set>
                                    <p:anim calcmode="lin" valueType="num">
                                      <p:cBhvr additive="base">
                                        <p:cTn id="37" dur="500" fill="hold"/>
                                        <p:tgtEl>
                                          <p:spTgt spid="4">
                                            <p:graphicEl>
                                              <a:dgm id="{0E242D0B-859C-4B8D-9F75-F2D6049AAB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0E242D0B-859C-4B8D-9F75-F2D6049AAB93}"/>
                                            </p:graphicEl>
                                          </p:spTgt>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4">
                                            <p:graphicEl>
                                              <a:dgm id="{9ED85340-02DC-4597-B086-195DC86B44F0}"/>
                                            </p:graphicEl>
                                          </p:spTgt>
                                        </p:tgtEl>
                                        <p:attrNameLst>
                                          <p:attrName>style.visibility</p:attrName>
                                        </p:attrNameLst>
                                      </p:cBhvr>
                                      <p:to>
                                        <p:strVal val="visible"/>
                                      </p:to>
                                    </p:set>
                                    <p:anim calcmode="lin" valueType="num">
                                      <p:cBhvr additive="base">
                                        <p:cTn id="41" dur="500" fill="hold"/>
                                        <p:tgtEl>
                                          <p:spTgt spid="4">
                                            <p:graphicEl>
                                              <a:dgm id="{9ED85340-02DC-4597-B086-195DC86B44F0}"/>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graphicEl>
                                              <a:dgm id="{9ED85340-02DC-4597-B086-195DC86B44F0}"/>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
                                            <p:graphicEl>
                                              <a:dgm id="{50B94087-72B2-4DC6-8EFD-D08B873E41B5}"/>
                                            </p:graphicEl>
                                          </p:spTgt>
                                        </p:tgtEl>
                                      </p:cBhvr>
                                    </p:animEffect>
                                    <p:set>
                                      <p:cBhvr>
                                        <p:cTn id="47" dur="1" fill="hold">
                                          <p:stCondLst>
                                            <p:cond delay="499"/>
                                          </p:stCondLst>
                                        </p:cTn>
                                        <p:tgtEl>
                                          <p:spTgt spid="4">
                                            <p:graphicEl>
                                              <a:dgm id="{50B94087-72B2-4DC6-8EFD-D08B873E41B5}"/>
                                            </p:graphic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graphicEl>
                                              <a:dgm id="{BAD946C0-3D76-4FF8-83F4-E1F86126B45D}"/>
                                            </p:graphicEl>
                                          </p:spTgt>
                                        </p:tgtEl>
                                      </p:cBhvr>
                                    </p:animEffect>
                                    <p:set>
                                      <p:cBhvr>
                                        <p:cTn id="50" dur="1" fill="hold">
                                          <p:stCondLst>
                                            <p:cond delay="499"/>
                                          </p:stCondLst>
                                        </p:cTn>
                                        <p:tgtEl>
                                          <p:spTgt spid="4">
                                            <p:graphicEl>
                                              <a:dgm id="{BAD946C0-3D76-4FF8-83F4-E1F86126B45D}"/>
                                            </p:graphicEl>
                                          </p:spTgt>
                                        </p:tgtEl>
                                        <p:attrNameLst>
                                          <p:attrName>style.visibility</p:attrName>
                                        </p:attrNameLst>
                                      </p:cBhvr>
                                      <p:to>
                                        <p:strVal val="hidden"/>
                                      </p:to>
                                    </p:se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4">
                                            <p:graphicEl>
                                              <a:dgm id="{65E12244-204B-4A63-8A57-B9424192930D}"/>
                                            </p:graphicEl>
                                          </p:spTgt>
                                        </p:tgtEl>
                                      </p:cBhvr>
                                    </p:animEffect>
                                    <p:set>
                                      <p:cBhvr>
                                        <p:cTn id="54" dur="1" fill="hold">
                                          <p:stCondLst>
                                            <p:cond delay="499"/>
                                          </p:stCondLst>
                                        </p:cTn>
                                        <p:tgtEl>
                                          <p:spTgt spid="4">
                                            <p:graphicEl>
                                              <a:dgm id="{65E12244-204B-4A63-8A57-B9424192930D}"/>
                                            </p:graphic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4">
                                            <p:graphicEl>
                                              <a:dgm id="{96E7F91E-AFF3-4BB3-AB2A-983919801E2D}"/>
                                            </p:graphicEl>
                                          </p:spTgt>
                                        </p:tgtEl>
                                      </p:cBhvr>
                                    </p:animEffect>
                                    <p:set>
                                      <p:cBhvr>
                                        <p:cTn id="57" dur="1" fill="hold">
                                          <p:stCondLst>
                                            <p:cond delay="499"/>
                                          </p:stCondLst>
                                        </p:cTn>
                                        <p:tgtEl>
                                          <p:spTgt spid="4">
                                            <p:graphicEl>
                                              <a:dgm id="{96E7F91E-AFF3-4BB3-AB2A-983919801E2D}"/>
                                            </p:graphicEl>
                                          </p:spTgt>
                                        </p:tgtEl>
                                        <p:attrNameLst>
                                          <p:attrName>style.visibility</p:attrName>
                                        </p:attrNameLst>
                                      </p:cBhvr>
                                      <p:to>
                                        <p:strVal val="hidden"/>
                                      </p:to>
                                    </p:se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4">
                                            <p:graphicEl>
                                              <a:dgm id="{33528CC2-A90B-4CDC-BB01-1A97310E3478}"/>
                                            </p:graphicEl>
                                          </p:spTgt>
                                        </p:tgtEl>
                                      </p:cBhvr>
                                    </p:animEffect>
                                    <p:set>
                                      <p:cBhvr>
                                        <p:cTn id="61" dur="1" fill="hold">
                                          <p:stCondLst>
                                            <p:cond delay="499"/>
                                          </p:stCondLst>
                                        </p:cTn>
                                        <p:tgtEl>
                                          <p:spTgt spid="4">
                                            <p:graphicEl>
                                              <a:dgm id="{33528CC2-A90B-4CDC-BB01-1A97310E3478}"/>
                                            </p:graphic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
                                            <p:graphicEl>
                                              <a:dgm id="{E943671B-7A14-4DAF-9A0B-C247D33C2F09}"/>
                                            </p:graphicEl>
                                          </p:spTgt>
                                        </p:tgtEl>
                                      </p:cBhvr>
                                    </p:animEffect>
                                    <p:set>
                                      <p:cBhvr>
                                        <p:cTn id="64" dur="1" fill="hold">
                                          <p:stCondLst>
                                            <p:cond delay="499"/>
                                          </p:stCondLst>
                                        </p:cTn>
                                        <p:tgtEl>
                                          <p:spTgt spid="4">
                                            <p:graphicEl>
                                              <a:dgm id="{E943671B-7A14-4DAF-9A0B-C247D33C2F09}"/>
                                            </p:graphicEl>
                                          </p:spTgt>
                                        </p:tgtEl>
                                        <p:attrNameLst>
                                          <p:attrName>style.visibility</p:attrName>
                                        </p:attrNameLst>
                                      </p:cBhvr>
                                      <p:to>
                                        <p:strVal val="hidden"/>
                                      </p:to>
                                    </p:set>
                                  </p:childTnLst>
                                </p:cTn>
                              </p:par>
                            </p:childTnLst>
                          </p:cTn>
                        </p:par>
                        <p:par>
                          <p:cTn id="65" fill="hold">
                            <p:stCondLst>
                              <p:cond delay="1500"/>
                            </p:stCondLst>
                            <p:childTnLst>
                              <p:par>
                                <p:cTn id="66" presetID="10" presetClass="exit" presetSubtype="0" fill="hold" grpId="1" nodeType="afterEffect">
                                  <p:stCondLst>
                                    <p:cond delay="0"/>
                                  </p:stCondLst>
                                  <p:childTnLst>
                                    <p:animEffect transition="out" filter="fade">
                                      <p:cBhvr>
                                        <p:cTn id="67" dur="500"/>
                                        <p:tgtEl>
                                          <p:spTgt spid="4">
                                            <p:graphicEl>
                                              <a:dgm id="{0E242D0B-859C-4B8D-9F75-F2D6049AAB93}"/>
                                            </p:graphicEl>
                                          </p:spTgt>
                                        </p:tgtEl>
                                      </p:cBhvr>
                                    </p:animEffect>
                                    <p:set>
                                      <p:cBhvr>
                                        <p:cTn id="68" dur="1" fill="hold">
                                          <p:stCondLst>
                                            <p:cond delay="499"/>
                                          </p:stCondLst>
                                        </p:cTn>
                                        <p:tgtEl>
                                          <p:spTgt spid="4">
                                            <p:graphicEl>
                                              <a:dgm id="{0E242D0B-859C-4B8D-9F75-F2D6049AAB93}"/>
                                            </p:graphic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
                                            <p:graphicEl>
                                              <a:dgm id="{9ED85340-02DC-4597-B086-195DC86B44F0}"/>
                                            </p:graphicEl>
                                          </p:spTgt>
                                        </p:tgtEl>
                                      </p:cBhvr>
                                    </p:animEffect>
                                    <p:set>
                                      <p:cBhvr>
                                        <p:cTn id="71" dur="1" fill="hold">
                                          <p:stCondLst>
                                            <p:cond delay="499"/>
                                          </p:stCondLst>
                                        </p:cTn>
                                        <p:tgtEl>
                                          <p:spTgt spid="4">
                                            <p:graphicEl>
                                              <a:dgm id="{9ED85340-02DC-4597-B086-195DC86B44F0}"/>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uiExpand="1">
        <p:bldSub>
          <a:bldDgm bld="one"/>
        </p:bldSub>
      </p:bldGraphic>
    </p:bldLst>
  </p:timing>
</p:sld>
</file>

<file path=ppt/theme/theme1.xml><?xml version="1.0" encoding="utf-8"?>
<a:theme xmlns:a="http://schemas.openxmlformats.org/drawingml/2006/main" name="2_Windows Live Template Light 4x3 Segoe">
  <a:themeElements>
    <a:clrScheme name="Custom 27">
      <a:dk1>
        <a:srgbClr val="000000"/>
      </a:dk1>
      <a:lt1>
        <a:srgbClr val="FFFFFF"/>
      </a:lt1>
      <a:dk2>
        <a:srgbClr val="6A6A66"/>
      </a:dk2>
      <a:lt2>
        <a:srgbClr val="D0D0CA"/>
      </a:lt2>
      <a:accent1>
        <a:srgbClr val="FFC000"/>
      </a:accent1>
      <a:accent2>
        <a:srgbClr val="3886E4"/>
      </a:accent2>
      <a:accent3>
        <a:srgbClr val="D36235"/>
      </a:accent3>
      <a:accent4>
        <a:srgbClr val="52AD3D"/>
      </a:accent4>
      <a:accent5>
        <a:srgbClr val="FF9929"/>
      </a:accent5>
      <a:accent6>
        <a:srgbClr val="2C7C98"/>
      </a:accent6>
      <a:hlink>
        <a:srgbClr val="1C6DCE"/>
      </a:hlink>
      <a:folHlink>
        <a:srgbClr val="1C6DCE"/>
      </a:folHlink>
    </a:clrScheme>
    <a:fontScheme name="Segoe Light - Segoe">
      <a:majorFont>
        <a:latin typeface="Segoe Light"/>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BizSpar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ebsiteSpark">
  <a:themeElements>
    <a:clrScheme name="Custom 5">
      <a:dk1>
        <a:sysClr val="windowText" lastClr="000000"/>
      </a:dk1>
      <a:lt1>
        <a:sysClr val="window" lastClr="FFFFFF"/>
      </a:lt1>
      <a:dk2>
        <a:srgbClr val="7F7F7F"/>
      </a:dk2>
      <a:lt2>
        <a:srgbClr val="EEECE1"/>
      </a:lt2>
      <a:accent1>
        <a:srgbClr val="EC0B8D"/>
      </a:accent1>
      <a:accent2>
        <a:srgbClr val="5191CD"/>
      </a:accent2>
      <a:accent3>
        <a:srgbClr val="A4D7F4"/>
      </a:accent3>
      <a:accent4>
        <a:srgbClr val="FFFFFF"/>
      </a:accent4>
      <a:accent5>
        <a:srgbClr val="D8D8D8"/>
      </a:accent5>
      <a:accent6>
        <a:srgbClr val="A5A5A5"/>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4400" b="0" i="0" u="none" strike="noStrike" kern="1200" cap="none" spc="0" normalizeH="0" baseline="0" noProof="0" dirty="0" smtClean="0">
            <a:ln>
              <a:noFill/>
            </a:ln>
            <a:solidFill>
              <a:srgbClr val="EC0B8D"/>
            </a:solidFill>
            <a:effectLst/>
            <a:uLnTx/>
            <a:uFillTx/>
            <a:latin typeface="Segoe Light" pitchFamily="34" charset="0"/>
            <a:ea typeface="+mj-ea"/>
            <a:cs typeface="+mj-cs"/>
          </a:defRPr>
        </a:defPPr>
      </a:lstStyle>
    </a:txDef>
  </a:objectDefaults>
  <a:extraClrSchemeLst/>
</a:theme>
</file>

<file path=ppt/theme/theme4.xml><?xml version="1.0" encoding="utf-8"?>
<a:theme xmlns:a="http://schemas.openxmlformats.org/drawingml/2006/main" name="TECU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4">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B0F0"/>
      </a:hlink>
      <a:folHlink>
        <a:srgbClr val="00B0F0"/>
      </a:folHlink>
    </a:clrScheme>
    <a:fontScheme name="Custom 1">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2_Windows Live Template Light 4x3 Segoe</Template>
  <TotalTime>1143</TotalTime>
  <Words>1986</Words>
  <Application>Microsoft Office PowerPoint</Application>
  <PresentationFormat>On-screen Show (4:3)</PresentationFormat>
  <Paragraphs>184</Paragraphs>
  <Slides>18</Slides>
  <Notes>15</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2_Windows Live Template Light 4x3 Segoe</vt:lpstr>
      <vt:lpstr>BizSpark</vt:lpstr>
      <vt:lpstr>WebsiteSpark</vt:lpstr>
      <vt:lpstr>TECUO</vt:lpstr>
      <vt:lpstr>2_Office Theme</vt:lpstr>
      <vt:lpstr>Programas de Relacionamiento Académico</vt:lpstr>
      <vt:lpstr>“Ayudar a los estudiantes con las herramientas necesarias para lograr sus objetivos profesionales.”</vt:lpstr>
      <vt:lpstr>Para los estudiantes</vt:lpstr>
      <vt:lpstr>PowerPoint Presentation</vt:lpstr>
      <vt:lpstr>PowerPoint Presentation</vt:lpstr>
      <vt:lpstr>www.microsoft.com/colombia/imaginecup  www.imaginecup.com</vt:lpstr>
      <vt:lpstr>PowerPoint Presentation</vt:lpstr>
      <vt:lpstr>PowerPoint Presentation</vt:lpstr>
      <vt:lpstr>Recursos de Capacitación</vt:lpstr>
      <vt:lpstr>Recursos de Capacitación</vt:lpstr>
      <vt:lpstr>PowerPoint Presentation</vt:lpstr>
      <vt:lpstr>Socios de la universidad</vt:lpstr>
      <vt:lpstr>PowerPoint Presentation</vt:lpstr>
      <vt:lpstr>PowerPoint Presentation</vt:lpstr>
      <vt:lpstr>Convirtiendo a los emprendedores de hoy, en las empresas exitosas de mañana</vt:lpstr>
      <vt:lpstr>Microsoft WebsiteSpark</vt:lpstr>
      <vt:lpstr>Contactos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Sandra Marin</dc:creator>
  <dc:description>Template:_x000d_
Formatting:_x000d_
Event Date:_x000d_
Event Location:_x000d_
Audience:</dc:description>
  <cp:lastModifiedBy>Juan Pablo Giraldo Giraldo</cp:lastModifiedBy>
  <cp:revision>73</cp:revision>
  <dcterms:created xsi:type="dcterms:W3CDTF">2010-03-23T22:52:04Z</dcterms:created>
  <dcterms:modified xsi:type="dcterms:W3CDTF">2010-11-07T21:46:47Z</dcterms:modified>
</cp:coreProperties>
</file>