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2"/>
    <p:sldMasterId id="2147483718" r:id="rId3"/>
    <p:sldMasterId id="2147483723" r:id="rId4"/>
  </p:sldMasterIdLst>
  <p:notesMasterIdLst>
    <p:notesMasterId r:id="rId36"/>
  </p:notesMasterIdLst>
  <p:handoutMasterIdLst>
    <p:handoutMasterId r:id="rId37"/>
  </p:handoutMasterIdLst>
  <p:sldIdLst>
    <p:sldId id="257" r:id="rId5"/>
    <p:sldId id="368" r:id="rId6"/>
    <p:sldId id="373" r:id="rId7"/>
    <p:sldId id="374" r:id="rId8"/>
    <p:sldId id="428" r:id="rId9"/>
    <p:sldId id="369" r:id="rId10"/>
    <p:sldId id="423" r:id="rId11"/>
    <p:sldId id="424" r:id="rId12"/>
    <p:sldId id="425" r:id="rId13"/>
    <p:sldId id="426" r:id="rId14"/>
    <p:sldId id="427" r:id="rId15"/>
    <p:sldId id="375" r:id="rId16"/>
    <p:sldId id="370" r:id="rId17"/>
    <p:sldId id="421" r:id="rId18"/>
    <p:sldId id="413" r:id="rId19"/>
    <p:sldId id="414" r:id="rId20"/>
    <p:sldId id="420" r:id="rId21"/>
    <p:sldId id="385" r:id="rId22"/>
    <p:sldId id="386" r:id="rId23"/>
    <p:sldId id="388" r:id="rId24"/>
    <p:sldId id="398" r:id="rId25"/>
    <p:sldId id="399" r:id="rId26"/>
    <p:sldId id="403" r:id="rId27"/>
    <p:sldId id="404" r:id="rId28"/>
    <p:sldId id="406" r:id="rId29"/>
    <p:sldId id="411" r:id="rId30"/>
    <p:sldId id="429" r:id="rId31"/>
    <p:sldId id="430" r:id="rId32"/>
    <p:sldId id="412" r:id="rId33"/>
    <p:sldId id="422" r:id="rId34"/>
    <p:sldId id="271"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73" autoAdjust="0"/>
    <p:restoredTop sz="91069" autoAdjust="0"/>
  </p:normalViewPr>
  <p:slideViewPr>
    <p:cSldViewPr>
      <p:cViewPr>
        <p:scale>
          <a:sx n="75" d="100"/>
          <a:sy n="75" d="100"/>
        </p:scale>
        <p:origin x="-1002" y="-156"/>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notesTextViewPr>
    <p:cViewPr>
      <p:scale>
        <a:sx n="100" d="100"/>
        <a:sy n="100" d="100"/>
      </p:scale>
      <p:origin x="0" y="0"/>
    </p:cViewPr>
  </p:notesTextViewPr>
  <p:sorterViewPr>
    <p:cViewPr>
      <p:scale>
        <a:sx n="100" d="100"/>
        <a:sy n="100" d="100"/>
      </p:scale>
      <p:origin x="0" y="6516"/>
    </p:cViewPr>
  </p:sorterViewPr>
  <p:notesViewPr>
    <p:cSldViewPr showGuides="1">
      <p:cViewPr varScale="1">
        <p:scale>
          <a:sx n="93" d="100"/>
          <a:sy n="93" d="100"/>
        </p:scale>
        <p:origin x="-271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6E681-1345-4789-823D-EB41E781FDBA}"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s-ES_tradnl"/>
        </a:p>
      </dgm:t>
    </dgm:pt>
    <dgm:pt modelId="{FEBF9F47-C94C-4C40-8E7D-441FA7E1B238}">
      <dgm:prSet phldrT="[Text]"/>
      <dgm:spPr/>
      <dgm:t>
        <a:bodyPr/>
        <a:lstStyle/>
        <a:p>
          <a:r>
            <a:rPr lang="en-US" dirty="0" err="1" smtClean="0"/>
            <a:t>Desarrolladores</a:t>
          </a:r>
          <a:endParaRPr lang="es-ES_tradnl" dirty="0"/>
        </a:p>
      </dgm:t>
    </dgm:pt>
    <dgm:pt modelId="{D0C27CDC-621E-4B33-BDFB-BCE3BFE787AF}" type="parTrans" cxnId="{7176B434-1E09-42EE-8F47-CBDD3DEA9E6F}">
      <dgm:prSet/>
      <dgm:spPr/>
      <dgm:t>
        <a:bodyPr/>
        <a:lstStyle/>
        <a:p>
          <a:endParaRPr lang="es-ES_tradnl"/>
        </a:p>
      </dgm:t>
    </dgm:pt>
    <dgm:pt modelId="{764D7AE2-1610-4ED0-9F28-229B9680126D}" type="sibTrans" cxnId="{7176B434-1E09-42EE-8F47-CBDD3DEA9E6F}">
      <dgm:prSet/>
      <dgm:spPr/>
      <dgm:t>
        <a:bodyPr/>
        <a:lstStyle/>
        <a:p>
          <a:endParaRPr lang="es-ES_tradnl"/>
        </a:p>
      </dgm:t>
    </dgm:pt>
    <dgm:pt modelId="{EB4511D2-7D1B-48C5-8BA6-E57CFF6C4255}">
      <dgm:prSet phldrT="[Text]"/>
      <dgm:spPr/>
      <dgm:t>
        <a:bodyPr/>
        <a:lstStyle/>
        <a:p>
          <a:r>
            <a:rPr lang="en-US" dirty="0" smtClean="0"/>
            <a:t> </a:t>
          </a:r>
          <a:endParaRPr lang="es-ES_tradnl" dirty="0"/>
        </a:p>
      </dgm:t>
    </dgm:pt>
    <dgm:pt modelId="{4D65B170-D684-45FB-96B8-D24B0F24A69E}" type="parTrans" cxnId="{DF487A97-D2C9-458A-8CE9-B953B0355A1F}">
      <dgm:prSet/>
      <dgm:spPr/>
      <dgm:t>
        <a:bodyPr/>
        <a:lstStyle/>
        <a:p>
          <a:endParaRPr lang="es-ES_tradnl"/>
        </a:p>
      </dgm:t>
    </dgm:pt>
    <dgm:pt modelId="{3EFB0991-9A5C-493B-A57F-5ADD0CD1B93C}" type="sibTrans" cxnId="{DF487A97-D2C9-458A-8CE9-B953B0355A1F}">
      <dgm:prSet/>
      <dgm:spPr/>
      <dgm:t>
        <a:bodyPr/>
        <a:lstStyle/>
        <a:p>
          <a:endParaRPr lang="es-ES_tradnl"/>
        </a:p>
      </dgm:t>
    </dgm:pt>
    <dgm:pt modelId="{B66D348F-8A45-400E-9B7E-1C36E63B1130}">
      <dgm:prSet phldrT="[Text]"/>
      <dgm:spPr/>
      <dgm:t>
        <a:bodyPr/>
        <a:lstStyle/>
        <a:p>
          <a:r>
            <a:rPr lang="en-US" dirty="0" smtClean="0"/>
            <a:t> </a:t>
          </a:r>
          <a:endParaRPr lang="es-ES_tradnl" dirty="0"/>
        </a:p>
      </dgm:t>
    </dgm:pt>
    <dgm:pt modelId="{AC75D3D7-8987-47E2-9338-EC1DD678B0BE}" type="parTrans" cxnId="{E477FC04-F297-40C0-B85C-46B0D7752709}">
      <dgm:prSet/>
      <dgm:spPr/>
      <dgm:t>
        <a:bodyPr/>
        <a:lstStyle/>
        <a:p>
          <a:endParaRPr lang="es-ES_tradnl"/>
        </a:p>
      </dgm:t>
    </dgm:pt>
    <dgm:pt modelId="{0EEB3AE0-93BF-4342-9C25-E7F6ECDE31C0}" type="sibTrans" cxnId="{E477FC04-F297-40C0-B85C-46B0D7752709}">
      <dgm:prSet/>
      <dgm:spPr/>
      <dgm:t>
        <a:bodyPr/>
        <a:lstStyle/>
        <a:p>
          <a:endParaRPr lang="es-ES_tradnl"/>
        </a:p>
      </dgm:t>
    </dgm:pt>
    <dgm:pt modelId="{9B8C8092-3B59-4CF6-952B-061C4A5ECC3F}">
      <dgm:prSet phldrT="[Text]" custT="1"/>
      <dgm:spPr/>
      <dgm:t>
        <a:bodyPr/>
        <a:lstStyle/>
        <a:p>
          <a:r>
            <a:rPr lang="en-US" sz="1800" dirty="0" err="1" smtClean="0">
              <a:effectLst/>
            </a:rPr>
            <a:t>Lenguajes</a:t>
          </a:r>
          <a:r>
            <a:rPr lang="en-US" sz="1800" dirty="0" smtClean="0">
              <a:effectLst/>
            </a:rPr>
            <a:t> </a:t>
          </a:r>
          <a:r>
            <a:rPr lang="en-US" sz="1800" dirty="0" err="1" smtClean="0">
              <a:effectLst/>
            </a:rPr>
            <a:t>Terceros</a:t>
          </a:r>
          <a:endParaRPr lang="en-US" sz="1800" dirty="0" smtClean="0">
            <a:effectLst/>
          </a:endParaRPr>
        </a:p>
      </dgm:t>
    </dgm:pt>
    <dgm:pt modelId="{166A4EED-7A5E-4863-B783-E186713AFB61}" type="parTrans" cxnId="{6A1E3284-786A-4293-A87E-5FC6CFA158F8}">
      <dgm:prSet/>
      <dgm:spPr/>
      <dgm:t>
        <a:bodyPr/>
        <a:lstStyle/>
        <a:p>
          <a:endParaRPr lang="es-ES_tradnl"/>
        </a:p>
      </dgm:t>
    </dgm:pt>
    <dgm:pt modelId="{4E217CBB-1898-4752-9C43-B897D55693B7}" type="sibTrans" cxnId="{6A1E3284-786A-4293-A87E-5FC6CFA158F8}">
      <dgm:prSet/>
      <dgm:spPr/>
      <dgm:t>
        <a:bodyPr/>
        <a:lstStyle/>
        <a:p>
          <a:endParaRPr lang="es-ES_tradnl"/>
        </a:p>
      </dgm:t>
    </dgm:pt>
    <dgm:pt modelId="{D6105464-D431-447F-A9DD-7B72938FAD30}">
      <dgm:prSet phldrT="[Text]"/>
      <dgm:spPr/>
      <dgm:t>
        <a:bodyPr/>
        <a:lstStyle/>
        <a:p>
          <a:endParaRPr lang="es-ES_tradnl" dirty="0"/>
        </a:p>
      </dgm:t>
    </dgm:pt>
    <dgm:pt modelId="{00757BDB-C165-4857-A21E-521038D23550}" type="parTrans" cxnId="{8B60B305-DC75-40F5-822B-639FE299C91F}">
      <dgm:prSet/>
      <dgm:spPr/>
      <dgm:t>
        <a:bodyPr/>
        <a:lstStyle/>
        <a:p>
          <a:endParaRPr lang="es-ES_tradnl"/>
        </a:p>
      </dgm:t>
    </dgm:pt>
    <dgm:pt modelId="{B6CE2938-713A-4E4C-B766-1CF0023D40F2}" type="sibTrans" cxnId="{8B60B305-DC75-40F5-822B-639FE299C91F}">
      <dgm:prSet/>
      <dgm:spPr/>
      <dgm:t>
        <a:bodyPr/>
        <a:lstStyle/>
        <a:p>
          <a:endParaRPr lang="es-ES_tradnl"/>
        </a:p>
      </dgm:t>
    </dgm:pt>
    <dgm:pt modelId="{964CF413-D2C8-4695-BC07-9B23352DF84F}" type="pres">
      <dgm:prSet presAssocID="{AA06E681-1345-4789-823D-EB41E781FDBA}" presName="diagram" presStyleCnt="0">
        <dgm:presLayoutVars>
          <dgm:chMax val="1"/>
          <dgm:dir/>
          <dgm:animLvl val="ctr"/>
          <dgm:resizeHandles val="exact"/>
        </dgm:presLayoutVars>
      </dgm:prSet>
      <dgm:spPr/>
      <dgm:t>
        <a:bodyPr/>
        <a:lstStyle/>
        <a:p>
          <a:endParaRPr lang="es-ES_tradnl"/>
        </a:p>
      </dgm:t>
    </dgm:pt>
    <dgm:pt modelId="{8F567B11-4D72-4BB9-8983-831ED5421D4B}" type="pres">
      <dgm:prSet presAssocID="{AA06E681-1345-4789-823D-EB41E781FDBA}" presName="matrix" presStyleCnt="0"/>
      <dgm:spPr/>
    </dgm:pt>
    <dgm:pt modelId="{3A8308D8-B385-4B34-B058-49BD50803BB8}" type="pres">
      <dgm:prSet presAssocID="{AA06E681-1345-4789-823D-EB41E781FDBA}" presName="tile1" presStyleLbl="node1" presStyleIdx="0" presStyleCnt="4"/>
      <dgm:spPr/>
      <dgm:t>
        <a:bodyPr/>
        <a:lstStyle/>
        <a:p>
          <a:endParaRPr lang="es-ES_tradnl"/>
        </a:p>
      </dgm:t>
    </dgm:pt>
    <dgm:pt modelId="{BBBADED0-BDA4-4E3C-AE25-AB5D89FECF60}" type="pres">
      <dgm:prSet presAssocID="{AA06E681-1345-4789-823D-EB41E781FDBA}" presName="tile1text" presStyleLbl="node1" presStyleIdx="0" presStyleCnt="4">
        <dgm:presLayoutVars>
          <dgm:chMax val="0"/>
          <dgm:chPref val="0"/>
          <dgm:bulletEnabled val="1"/>
        </dgm:presLayoutVars>
      </dgm:prSet>
      <dgm:spPr/>
      <dgm:t>
        <a:bodyPr/>
        <a:lstStyle/>
        <a:p>
          <a:endParaRPr lang="es-ES_tradnl"/>
        </a:p>
      </dgm:t>
    </dgm:pt>
    <dgm:pt modelId="{348E3892-7903-43E8-93A4-F9C3D8B637A4}" type="pres">
      <dgm:prSet presAssocID="{AA06E681-1345-4789-823D-EB41E781FDBA}" presName="tile2" presStyleLbl="node1" presStyleIdx="1" presStyleCnt="4"/>
      <dgm:spPr/>
      <dgm:t>
        <a:bodyPr/>
        <a:lstStyle/>
        <a:p>
          <a:endParaRPr lang="es-ES_tradnl"/>
        </a:p>
      </dgm:t>
    </dgm:pt>
    <dgm:pt modelId="{63D4FD4D-CF51-425B-AF4B-EF224A239AA5}" type="pres">
      <dgm:prSet presAssocID="{AA06E681-1345-4789-823D-EB41E781FDBA}" presName="tile2text" presStyleLbl="node1" presStyleIdx="1" presStyleCnt="4">
        <dgm:presLayoutVars>
          <dgm:chMax val="0"/>
          <dgm:chPref val="0"/>
          <dgm:bulletEnabled val="1"/>
        </dgm:presLayoutVars>
      </dgm:prSet>
      <dgm:spPr/>
      <dgm:t>
        <a:bodyPr/>
        <a:lstStyle/>
        <a:p>
          <a:endParaRPr lang="es-ES_tradnl"/>
        </a:p>
      </dgm:t>
    </dgm:pt>
    <dgm:pt modelId="{61B8B04D-C7FA-4A50-9901-BE7DEF117049}" type="pres">
      <dgm:prSet presAssocID="{AA06E681-1345-4789-823D-EB41E781FDBA}" presName="tile3" presStyleLbl="node1" presStyleIdx="2" presStyleCnt="4"/>
      <dgm:spPr/>
      <dgm:t>
        <a:bodyPr/>
        <a:lstStyle/>
        <a:p>
          <a:endParaRPr lang="es-ES_tradnl"/>
        </a:p>
      </dgm:t>
    </dgm:pt>
    <dgm:pt modelId="{6B9D4A84-CF05-421B-BA28-56E1212D3CCE}" type="pres">
      <dgm:prSet presAssocID="{AA06E681-1345-4789-823D-EB41E781FDBA}" presName="tile3text" presStyleLbl="node1" presStyleIdx="2" presStyleCnt="4">
        <dgm:presLayoutVars>
          <dgm:chMax val="0"/>
          <dgm:chPref val="0"/>
          <dgm:bulletEnabled val="1"/>
        </dgm:presLayoutVars>
      </dgm:prSet>
      <dgm:spPr/>
      <dgm:t>
        <a:bodyPr/>
        <a:lstStyle/>
        <a:p>
          <a:endParaRPr lang="es-ES_tradnl"/>
        </a:p>
      </dgm:t>
    </dgm:pt>
    <dgm:pt modelId="{C44AAED5-9E97-42DB-A266-11C63F04BE9D}" type="pres">
      <dgm:prSet presAssocID="{AA06E681-1345-4789-823D-EB41E781FDBA}" presName="tile4" presStyleLbl="node1" presStyleIdx="3" presStyleCnt="4"/>
      <dgm:spPr/>
      <dgm:t>
        <a:bodyPr/>
        <a:lstStyle/>
        <a:p>
          <a:endParaRPr lang="es-ES_tradnl"/>
        </a:p>
      </dgm:t>
    </dgm:pt>
    <dgm:pt modelId="{2011E1ED-3954-487D-B92F-6889929C9768}" type="pres">
      <dgm:prSet presAssocID="{AA06E681-1345-4789-823D-EB41E781FDBA}" presName="tile4text" presStyleLbl="node1" presStyleIdx="3" presStyleCnt="4">
        <dgm:presLayoutVars>
          <dgm:chMax val="0"/>
          <dgm:chPref val="0"/>
          <dgm:bulletEnabled val="1"/>
        </dgm:presLayoutVars>
      </dgm:prSet>
      <dgm:spPr/>
      <dgm:t>
        <a:bodyPr/>
        <a:lstStyle/>
        <a:p>
          <a:endParaRPr lang="es-ES_tradnl"/>
        </a:p>
      </dgm:t>
    </dgm:pt>
    <dgm:pt modelId="{BFB088DE-134F-4328-9AD7-72A3DD18D7BD}" type="pres">
      <dgm:prSet presAssocID="{AA06E681-1345-4789-823D-EB41E781FDBA}" presName="centerTile" presStyleLbl="fgShp" presStyleIdx="0" presStyleCnt="1">
        <dgm:presLayoutVars>
          <dgm:chMax val="0"/>
          <dgm:chPref val="0"/>
        </dgm:presLayoutVars>
      </dgm:prSet>
      <dgm:spPr/>
      <dgm:t>
        <a:bodyPr/>
        <a:lstStyle/>
        <a:p>
          <a:endParaRPr lang="es-ES_tradnl"/>
        </a:p>
      </dgm:t>
    </dgm:pt>
  </dgm:ptLst>
  <dgm:cxnLst>
    <dgm:cxn modelId="{E477FC04-F297-40C0-B85C-46B0D7752709}" srcId="{FEBF9F47-C94C-4C40-8E7D-441FA7E1B238}" destId="{B66D348F-8A45-400E-9B7E-1C36E63B1130}" srcOrd="1" destOrd="0" parTransId="{AC75D3D7-8987-47E2-9338-EC1DD678B0BE}" sibTransId="{0EEB3AE0-93BF-4342-9C25-E7F6ECDE31C0}"/>
    <dgm:cxn modelId="{DF487A97-D2C9-458A-8CE9-B953B0355A1F}" srcId="{FEBF9F47-C94C-4C40-8E7D-441FA7E1B238}" destId="{EB4511D2-7D1B-48C5-8BA6-E57CFF6C4255}" srcOrd="0" destOrd="0" parTransId="{4D65B170-D684-45FB-96B8-D24B0F24A69E}" sibTransId="{3EFB0991-9A5C-493B-A57F-5ADD0CD1B93C}"/>
    <dgm:cxn modelId="{2377AF47-DBF1-4D5D-ACFA-CF211210F63F}" type="presOf" srcId="{9B8C8092-3B59-4CF6-952B-061C4A5ECC3F}" destId="{6B9D4A84-CF05-421B-BA28-56E1212D3CCE}" srcOrd="1" destOrd="0" presId="urn:microsoft.com/office/officeart/2005/8/layout/matrix1"/>
    <dgm:cxn modelId="{537A6AB6-1266-4BFB-BC85-39C9B1CC4713}" type="presOf" srcId="{EB4511D2-7D1B-48C5-8BA6-E57CFF6C4255}" destId="{BBBADED0-BDA4-4E3C-AE25-AB5D89FECF60}" srcOrd="1" destOrd="0" presId="urn:microsoft.com/office/officeart/2005/8/layout/matrix1"/>
    <dgm:cxn modelId="{941109C6-0FBA-4DB1-A3FF-8148837068B7}" type="presOf" srcId="{D6105464-D431-447F-A9DD-7B72938FAD30}" destId="{2011E1ED-3954-487D-B92F-6889929C9768}" srcOrd="1" destOrd="0" presId="urn:microsoft.com/office/officeart/2005/8/layout/matrix1"/>
    <dgm:cxn modelId="{02ACF04E-8624-43C1-9652-0B68D094F49D}" type="presOf" srcId="{AA06E681-1345-4789-823D-EB41E781FDBA}" destId="{964CF413-D2C8-4695-BC07-9B23352DF84F}" srcOrd="0" destOrd="0" presId="urn:microsoft.com/office/officeart/2005/8/layout/matrix1"/>
    <dgm:cxn modelId="{86A41FBE-E5DC-4E47-BD35-FB335463194B}" type="presOf" srcId="{D6105464-D431-447F-A9DD-7B72938FAD30}" destId="{C44AAED5-9E97-42DB-A266-11C63F04BE9D}" srcOrd="0" destOrd="0" presId="urn:microsoft.com/office/officeart/2005/8/layout/matrix1"/>
    <dgm:cxn modelId="{B853BB6D-0A9E-41FD-B15D-4C84DF793EF8}" type="presOf" srcId="{B66D348F-8A45-400E-9B7E-1C36E63B1130}" destId="{348E3892-7903-43E8-93A4-F9C3D8B637A4}" srcOrd="0" destOrd="0" presId="urn:microsoft.com/office/officeart/2005/8/layout/matrix1"/>
    <dgm:cxn modelId="{BE49D757-081C-4C65-9505-8D30D7823F21}" type="presOf" srcId="{EB4511D2-7D1B-48C5-8BA6-E57CFF6C4255}" destId="{3A8308D8-B385-4B34-B058-49BD50803BB8}" srcOrd="0" destOrd="0" presId="urn:microsoft.com/office/officeart/2005/8/layout/matrix1"/>
    <dgm:cxn modelId="{9F8A0BA7-3EA4-4E74-AB75-CE1407595302}" type="presOf" srcId="{FEBF9F47-C94C-4C40-8E7D-441FA7E1B238}" destId="{BFB088DE-134F-4328-9AD7-72A3DD18D7BD}" srcOrd="0" destOrd="0" presId="urn:microsoft.com/office/officeart/2005/8/layout/matrix1"/>
    <dgm:cxn modelId="{7176B434-1E09-42EE-8F47-CBDD3DEA9E6F}" srcId="{AA06E681-1345-4789-823D-EB41E781FDBA}" destId="{FEBF9F47-C94C-4C40-8E7D-441FA7E1B238}" srcOrd="0" destOrd="0" parTransId="{D0C27CDC-621E-4B33-BDFB-BCE3BFE787AF}" sibTransId="{764D7AE2-1610-4ED0-9F28-229B9680126D}"/>
    <dgm:cxn modelId="{6A1E3284-786A-4293-A87E-5FC6CFA158F8}" srcId="{FEBF9F47-C94C-4C40-8E7D-441FA7E1B238}" destId="{9B8C8092-3B59-4CF6-952B-061C4A5ECC3F}" srcOrd="2" destOrd="0" parTransId="{166A4EED-7A5E-4863-B783-E186713AFB61}" sibTransId="{4E217CBB-1898-4752-9C43-B897D55693B7}"/>
    <dgm:cxn modelId="{8B60B305-DC75-40F5-822B-639FE299C91F}" srcId="{FEBF9F47-C94C-4C40-8E7D-441FA7E1B238}" destId="{D6105464-D431-447F-A9DD-7B72938FAD30}" srcOrd="3" destOrd="0" parTransId="{00757BDB-C165-4857-A21E-521038D23550}" sibTransId="{B6CE2938-713A-4E4C-B766-1CF0023D40F2}"/>
    <dgm:cxn modelId="{A42E76C9-83FC-43E3-B14C-1AA95A9359B2}" type="presOf" srcId="{B66D348F-8A45-400E-9B7E-1C36E63B1130}" destId="{63D4FD4D-CF51-425B-AF4B-EF224A239AA5}" srcOrd="1" destOrd="0" presId="urn:microsoft.com/office/officeart/2005/8/layout/matrix1"/>
    <dgm:cxn modelId="{9E533734-FDF5-4E34-A14F-5529F6BFE2F0}" type="presOf" srcId="{9B8C8092-3B59-4CF6-952B-061C4A5ECC3F}" destId="{61B8B04D-C7FA-4A50-9901-BE7DEF117049}" srcOrd="0" destOrd="0" presId="urn:microsoft.com/office/officeart/2005/8/layout/matrix1"/>
    <dgm:cxn modelId="{09AC0C07-D95C-4CB1-9AE7-39AAA2914BCD}" type="presParOf" srcId="{964CF413-D2C8-4695-BC07-9B23352DF84F}" destId="{8F567B11-4D72-4BB9-8983-831ED5421D4B}" srcOrd="0" destOrd="0" presId="urn:microsoft.com/office/officeart/2005/8/layout/matrix1"/>
    <dgm:cxn modelId="{72EB51EC-E822-4A0E-BC9B-9DC962B971A8}" type="presParOf" srcId="{8F567B11-4D72-4BB9-8983-831ED5421D4B}" destId="{3A8308D8-B385-4B34-B058-49BD50803BB8}" srcOrd="0" destOrd="0" presId="urn:microsoft.com/office/officeart/2005/8/layout/matrix1"/>
    <dgm:cxn modelId="{1292C72B-7430-4C99-8EE7-87880F2A6C09}" type="presParOf" srcId="{8F567B11-4D72-4BB9-8983-831ED5421D4B}" destId="{BBBADED0-BDA4-4E3C-AE25-AB5D89FECF60}" srcOrd="1" destOrd="0" presId="urn:microsoft.com/office/officeart/2005/8/layout/matrix1"/>
    <dgm:cxn modelId="{B523378B-1EA9-48CA-8980-35F35AABE78C}" type="presParOf" srcId="{8F567B11-4D72-4BB9-8983-831ED5421D4B}" destId="{348E3892-7903-43E8-93A4-F9C3D8B637A4}" srcOrd="2" destOrd="0" presId="urn:microsoft.com/office/officeart/2005/8/layout/matrix1"/>
    <dgm:cxn modelId="{2A8244E7-4FF3-47CD-880C-4A7AB34B66DE}" type="presParOf" srcId="{8F567B11-4D72-4BB9-8983-831ED5421D4B}" destId="{63D4FD4D-CF51-425B-AF4B-EF224A239AA5}" srcOrd="3" destOrd="0" presId="urn:microsoft.com/office/officeart/2005/8/layout/matrix1"/>
    <dgm:cxn modelId="{050DF4FD-D3A1-4FC7-A95E-C6D0519387A2}" type="presParOf" srcId="{8F567B11-4D72-4BB9-8983-831ED5421D4B}" destId="{61B8B04D-C7FA-4A50-9901-BE7DEF117049}" srcOrd="4" destOrd="0" presId="urn:microsoft.com/office/officeart/2005/8/layout/matrix1"/>
    <dgm:cxn modelId="{6B2FC346-6A27-4E4F-9D2A-27543A7B2607}" type="presParOf" srcId="{8F567B11-4D72-4BB9-8983-831ED5421D4B}" destId="{6B9D4A84-CF05-421B-BA28-56E1212D3CCE}" srcOrd="5" destOrd="0" presId="urn:microsoft.com/office/officeart/2005/8/layout/matrix1"/>
    <dgm:cxn modelId="{89D7CF8B-E6A8-4F6E-8A4A-08EB432FB475}" type="presParOf" srcId="{8F567B11-4D72-4BB9-8983-831ED5421D4B}" destId="{C44AAED5-9E97-42DB-A266-11C63F04BE9D}" srcOrd="6" destOrd="0" presId="urn:microsoft.com/office/officeart/2005/8/layout/matrix1"/>
    <dgm:cxn modelId="{574BE596-BE9D-4A39-B1E2-466212E82C8B}" type="presParOf" srcId="{8F567B11-4D72-4BB9-8983-831ED5421D4B}" destId="{2011E1ED-3954-487D-B92F-6889929C9768}" srcOrd="7" destOrd="0" presId="urn:microsoft.com/office/officeart/2005/8/layout/matrix1"/>
    <dgm:cxn modelId="{476D5F21-13D9-4368-8091-531138702971}" type="presParOf" srcId="{964CF413-D2C8-4695-BC07-9B23352DF84F}" destId="{BFB088DE-134F-4328-9AD7-72A3DD18D7B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774141-2A66-4005-A85A-266F09E69786}"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en-US"/>
        </a:p>
      </dgm:t>
    </dgm:pt>
    <dgm:pt modelId="{15C81B63-2F77-4EDB-958B-BEBCA58E5A2A}">
      <dgm:prSet phldrT="[Text]"/>
      <dgm:spPr/>
      <dgm:t>
        <a:bodyPr/>
        <a:lstStyle/>
        <a:p>
          <a:r>
            <a:rPr lang="es-CO" dirty="0" smtClean="0"/>
            <a:t>Costeo SQL</a:t>
          </a:r>
          <a:endParaRPr lang="en-US" dirty="0"/>
        </a:p>
      </dgm:t>
    </dgm:pt>
    <dgm:pt modelId="{777CD32B-F5BF-4D01-9CC8-E61DB7D72493}" type="parTrans" cxnId="{09692CAC-7FFE-49A0-B0D9-E3047CA71E32}">
      <dgm:prSet/>
      <dgm:spPr/>
      <dgm:t>
        <a:bodyPr/>
        <a:lstStyle/>
        <a:p>
          <a:endParaRPr lang="en-US"/>
        </a:p>
      </dgm:t>
    </dgm:pt>
    <dgm:pt modelId="{2C34A3C2-8C7B-46D4-9A49-1E9352BC6F76}" type="sibTrans" cxnId="{09692CAC-7FFE-49A0-B0D9-E3047CA71E32}">
      <dgm:prSet/>
      <dgm:spPr/>
      <dgm:t>
        <a:bodyPr/>
        <a:lstStyle/>
        <a:p>
          <a:endParaRPr lang="en-US"/>
        </a:p>
      </dgm:t>
    </dgm:pt>
    <dgm:pt modelId="{5BA5D7C7-3402-4641-AC67-60C8B51C44AD}">
      <dgm:prSet phldrT="[Text]"/>
      <dgm:spPr/>
      <dgm:t>
        <a:bodyPr/>
        <a:lstStyle/>
        <a:p>
          <a:r>
            <a:rPr lang="es-CO" dirty="0" smtClean="0"/>
            <a:t>Web</a:t>
          </a:r>
        </a:p>
        <a:p>
          <a:r>
            <a:rPr lang="es-CO" dirty="0" smtClean="0"/>
            <a:t> (hasta 5GB)</a:t>
          </a:r>
          <a:endParaRPr lang="en-US" dirty="0"/>
        </a:p>
      </dgm:t>
    </dgm:pt>
    <dgm:pt modelId="{E1EE40B4-2540-420A-8C34-B280AF145E23}" type="parTrans" cxnId="{6BCA3C09-4143-4083-848E-863C052B6B8C}">
      <dgm:prSet/>
      <dgm:spPr/>
      <dgm:t>
        <a:bodyPr/>
        <a:lstStyle/>
        <a:p>
          <a:endParaRPr lang="en-US"/>
        </a:p>
      </dgm:t>
    </dgm:pt>
    <dgm:pt modelId="{09ADCF1F-B641-483D-8966-C7654A96D2AA}" type="sibTrans" cxnId="{6BCA3C09-4143-4083-848E-863C052B6B8C}">
      <dgm:prSet/>
      <dgm:spPr/>
      <dgm:t>
        <a:bodyPr/>
        <a:lstStyle/>
        <a:p>
          <a:endParaRPr lang="en-US"/>
        </a:p>
      </dgm:t>
    </dgm:pt>
    <dgm:pt modelId="{2F3B1C64-038F-466A-B098-CA32AED9199E}">
      <dgm:prSet phldrT="[Text]"/>
      <dgm:spPr/>
      <dgm:t>
        <a:bodyPr/>
        <a:lstStyle/>
        <a:p>
          <a:r>
            <a:rPr lang="es-CO" dirty="0" smtClean="0"/>
            <a:t>Business </a:t>
          </a:r>
        </a:p>
        <a:p>
          <a:r>
            <a:rPr lang="es-CO" dirty="0" smtClean="0"/>
            <a:t>(hasta 50GB)</a:t>
          </a:r>
          <a:endParaRPr lang="en-US" dirty="0"/>
        </a:p>
      </dgm:t>
    </dgm:pt>
    <dgm:pt modelId="{B6B743CD-9D98-40AF-8068-4173C0530D2E}" type="parTrans" cxnId="{569D3462-CECC-40C2-91C4-C989C5A4D0B6}">
      <dgm:prSet/>
      <dgm:spPr/>
      <dgm:t>
        <a:bodyPr/>
        <a:lstStyle/>
        <a:p>
          <a:endParaRPr lang="en-US"/>
        </a:p>
      </dgm:t>
    </dgm:pt>
    <dgm:pt modelId="{BEB3D505-63E7-4EDC-BCF8-AA0CC6C2F3E0}" type="sibTrans" cxnId="{569D3462-CECC-40C2-91C4-C989C5A4D0B6}">
      <dgm:prSet/>
      <dgm:spPr/>
      <dgm:t>
        <a:bodyPr/>
        <a:lstStyle/>
        <a:p>
          <a:endParaRPr lang="en-US"/>
        </a:p>
      </dgm:t>
    </dgm:pt>
    <dgm:pt modelId="{7866EFC9-2EBE-4847-97E7-744811E170D1}">
      <dgm:prSet phldrT="[Text]"/>
      <dgm:spPr/>
      <dgm:t>
        <a:bodyPr/>
        <a:lstStyle/>
        <a:p>
          <a:r>
            <a:rPr lang="es-CO" dirty="0" smtClean="0"/>
            <a:t>Ancho de Banda</a:t>
          </a:r>
          <a:endParaRPr lang="en-US" dirty="0"/>
        </a:p>
      </dgm:t>
    </dgm:pt>
    <dgm:pt modelId="{2208FAE6-FCCE-4763-90EA-34AD56E1B843}" type="parTrans" cxnId="{7E11AD1D-7769-4D34-92DF-0B47B4BFEE8A}">
      <dgm:prSet/>
      <dgm:spPr/>
      <dgm:t>
        <a:bodyPr/>
        <a:lstStyle/>
        <a:p>
          <a:endParaRPr lang="en-US"/>
        </a:p>
      </dgm:t>
    </dgm:pt>
    <dgm:pt modelId="{7857577E-47C4-4A4A-A7E2-CC09CECA0DCF}" type="sibTrans" cxnId="{7E11AD1D-7769-4D34-92DF-0B47B4BFEE8A}">
      <dgm:prSet/>
      <dgm:spPr/>
      <dgm:t>
        <a:bodyPr/>
        <a:lstStyle/>
        <a:p>
          <a:endParaRPr lang="en-US"/>
        </a:p>
      </dgm:t>
    </dgm:pt>
    <dgm:pt modelId="{8F030549-B334-43CE-9487-6704872D51FF}">
      <dgm:prSet phldrT="[Text]"/>
      <dgm:spPr/>
      <dgm:t>
        <a:bodyPr/>
        <a:lstStyle/>
        <a:p>
          <a:r>
            <a:rPr lang="es-CO" dirty="0" smtClean="0"/>
            <a:t>$9.99/mes/GB </a:t>
          </a:r>
          <a:endParaRPr lang="en-US" dirty="0"/>
        </a:p>
      </dgm:t>
    </dgm:pt>
    <dgm:pt modelId="{C6AED9DC-3282-4191-8660-1F5D1026BE3E}" type="parTrans" cxnId="{678297B0-CD13-447A-BF93-F36A5AAED8CD}">
      <dgm:prSet/>
      <dgm:spPr/>
      <dgm:t>
        <a:bodyPr/>
        <a:lstStyle/>
        <a:p>
          <a:endParaRPr lang="en-US"/>
        </a:p>
      </dgm:t>
    </dgm:pt>
    <dgm:pt modelId="{F034DE96-56CF-4A73-9C2D-97B20AF6D96F}" type="sibTrans" cxnId="{678297B0-CD13-447A-BF93-F36A5AAED8CD}">
      <dgm:prSet/>
      <dgm:spPr/>
      <dgm:t>
        <a:bodyPr/>
        <a:lstStyle/>
        <a:p>
          <a:endParaRPr lang="en-US"/>
        </a:p>
      </dgm:t>
    </dgm:pt>
    <dgm:pt modelId="{64F22C4A-0A46-4B94-AFA0-916C4A58BBB3}">
      <dgm:prSet phldrT="[Text]"/>
      <dgm:spPr/>
      <dgm:t>
        <a:bodyPr/>
        <a:lstStyle/>
        <a:p>
          <a:r>
            <a:rPr lang="es-CO" dirty="0" smtClean="0"/>
            <a:t>$99.99/mes/10GB</a:t>
          </a:r>
          <a:endParaRPr lang="en-US" dirty="0"/>
        </a:p>
      </dgm:t>
    </dgm:pt>
    <dgm:pt modelId="{E0149ECF-903A-441B-9044-7010FB7117D2}" type="parTrans" cxnId="{78654F8F-A6D1-4352-AED4-9BE58ED0561B}">
      <dgm:prSet/>
      <dgm:spPr/>
      <dgm:t>
        <a:bodyPr/>
        <a:lstStyle/>
        <a:p>
          <a:endParaRPr lang="en-US"/>
        </a:p>
      </dgm:t>
    </dgm:pt>
    <dgm:pt modelId="{7B762B20-89AE-40A4-A7B4-93DAFB1311EF}" type="sibTrans" cxnId="{78654F8F-A6D1-4352-AED4-9BE58ED0561B}">
      <dgm:prSet/>
      <dgm:spPr/>
      <dgm:t>
        <a:bodyPr/>
        <a:lstStyle/>
        <a:p>
          <a:endParaRPr lang="en-US"/>
        </a:p>
      </dgm:t>
    </dgm:pt>
    <dgm:pt modelId="{E650C82E-7C7E-40B1-8E1E-6BB8CCF3B302}">
      <dgm:prSet phldrT="[Text]"/>
      <dgm:spPr/>
      <dgm:t>
        <a:bodyPr/>
        <a:lstStyle/>
        <a:p>
          <a:r>
            <a:rPr lang="es-CO" dirty="0" smtClean="0"/>
            <a:t>$0.10/GB in</a:t>
          </a:r>
        </a:p>
        <a:p>
          <a:r>
            <a:rPr lang="es-CO" dirty="0" smtClean="0"/>
            <a:t>$0.15/GB </a:t>
          </a:r>
          <a:r>
            <a:rPr lang="es-CO" dirty="0" err="1" smtClean="0"/>
            <a:t>out</a:t>
          </a:r>
          <a:endParaRPr lang="en-US" dirty="0"/>
        </a:p>
      </dgm:t>
    </dgm:pt>
    <dgm:pt modelId="{ECD82099-815F-4003-BF66-B1676880144F}" type="parTrans" cxnId="{1C7FC96B-F7E4-4590-82CA-63C8FCA65701}">
      <dgm:prSet/>
      <dgm:spPr/>
      <dgm:t>
        <a:bodyPr/>
        <a:lstStyle/>
        <a:p>
          <a:endParaRPr lang="en-US"/>
        </a:p>
      </dgm:t>
    </dgm:pt>
    <dgm:pt modelId="{C5E94234-AA7A-4D9D-ACB9-8C7B7ED63FB9}" type="sibTrans" cxnId="{1C7FC96B-F7E4-4590-82CA-63C8FCA65701}">
      <dgm:prSet/>
      <dgm:spPr/>
      <dgm:t>
        <a:bodyPr/>
        <a:lstStyle/>
        <a:p>
          <a:endParaRPr lang="en-US"/>
        </a:p>
      </dgm:t>
    </dgm:pt>
    <dgm:pt modelId="{000C82C5-1718-4C9A-A47A-A2BE2B3497BF}" type="pres">
      <dgm:prSet presAssocID="{08774141-2A66-4005-A85A-266F09E69786}" presName="Name0" presStyleCnt="0">
        <dgm:presLayoutVars>
          <dgm:chPref val="1"/>
          <dgm:dir/>
          <dgm:animOne val="branch"/>
          <dgm:animLvl val="lvl"/>
          <dgm:resizeHandles val="exact"/>
        </dgm:presLayoutVars>
      </dgm:prSet>
      <dgm:spPr/>
      <dgm:t>
        <a:bodyPr/>
        <a:lstStyle/>
        <a:p>
          <a:endParaRPr lang="en-US"/>
        </a:p>
      </dgm:t>
    </dgm:pt>
    <dgm:pt modelId="{00BD7416-73AF-4E5A-9C88-A42BF8DB0C01}" type="pres">
      <dgm:prSet presAssocID="{15C81B63-2F77-4EDB-958B-BEBCA58E5A2A}" presName="root1" presStyleCnt="0"/>
      <dgm:spPr/>
    </dgm:pt>
    <dgm:pt modelId="{FA784C3E-DDD6-4071-A6BE-1C450194E14C}" type="pres">
      <dgm:prSet presAssocID="{15C81B63-2F77-4EDB-958B-BEBCA58E5A2A}" presName="LevelOneTextNode" presStyleLbl="node0" presStyleIdx="0" presStyleCnt="1">
        <dgm:presLayoutVars>
          <dgm:chPref val="3"/>
        </dgm:presLayoutVars>
      </dgm:prSet>
      <dgm:spPr/>
      <dgm:t>
        <a:bodyPr/>
        <a:lstStyle/>
        <a:p>
          <a:endParaRPr lang="en-US"/>
        </a:p>
      </dgm:t>
    </dgm:pt>
    <dgm:pt modelId="{489B84B2-6E41-465C-BC80-716B378E4F21}" type="pres">
      <dgm:prSet presAssocID="{15C81B63-2F77-4EDB-958B-BEBCA58E5A2A}" presName="level2hierChild" presStyleCnt="0"/>
      <dgm:spPr/>
    </dgm:pt>
    <dgm:pt modelId="{F0AB345C-E226-4CB7-9B0D-71049AAD6768}" type="pres">
      <dgm:prSet presAssocID="{E1EE40B4-2540-420A-8C34-B280AF145E23}" presName="conn2-1" presStyleLbl="parChTrans1D2" presStyleIdx="0" presStyleCnt="3"/>
      <dgm:spPr/>
      <dgm:t>
        <a:bodyPr/>
        <a:lstStyle/>
        <a:p>
          <a:endParaRPr lang="en-US"/>
        </a:p>
      </dgm:t>
    </dgm:pt>
    <dgm:pt modelId="{9EE33401-1977-471B-8C94-683570827792}" type="pres">
      <dgm:prSet presAssocID="{E1EE40B4-2540-420A-8C34-B280AF145E23}" presName="connTx" presStyleLbl="parChTrans1D2" presStyleIdx="0" presStyleCnt="3"/>
      <dgm:spPr/>
      <dgm:t>
        <a:bodyPr/>
        <a:lstStyle/>
        <a:p>
          <a:endParaRPr lang="en-US"/>
        </a:p>
      </dgm:t>
    </dgm:pt>
    <dgm:pt modelId="{6ADAF078-B02A-4285-A149-019717A2EF17}" type="pres">
      <dgm:prSet presAssocID="{5BA5D7C7-3402-4641-AC67-60C8B51C44AD}" presName="root2" presStyleCnt="0"/>
      <dgm:spPr/>
    </dgm:pt>
    <dgm:pt modelId="{F4AC6A48-1932-4018-9417-BAD682768C74}" type="pres">
      <dgm:prSet presAssocID="{5BA5D7C7-3402-4641-AC67-60C8B51C44AD}" presName="LevelTwoTextNode" presStyleLbl="node2" presStyleIdx="0" presStyleCnt="3" custLinFactNeighborX="24" custLinFactNeighborY="210">
        <dgm:presLayoutVars>
          <dgm:chPref val="3"/>
        </dgm:presLayoutVars>
      </dgm:prSet>
      <dgm:spPr/>
      <dgm:t>
        <a:bodyPr/>
        <a:lstStyle/>
        <a:p>
          <a:endParaRPr lang="en-US"/>
        </a:p>
      </dgm:t>
    </dgm:pt>
    <dgm:pt modelId="{D43B8192-F2E5-46AE-9BF7-081403BD14AE}" type="pres">
      <dgm:prSet presAssocID="{5BA5D7C7-3402-4641-AC67-60C8B51C44AD}" presName="level3hierChild" presStyleCnt="0"/>
      <dgm:spPr/>
    </dgm:pt>
    <dgm:pt modelId="{76428433-4F7F-457B-9BEF-A5C8A4AE8A66}" type="pres">
      <dgm:prSet presAssocID="{C6AED9DC-3282-4191-8660-1F5D1026BE3E}" presName="conn2-1" presStyleLbl="parChTrans1D3" presStyleIdx="0" presStyleCnt="3"/>
      <dgm:spPr/>
      <dgm:t>
        <a:bodyPr/>
        <a:lstStyle/>
        <a:p>
          <a:endParaRPr lang="en-US"/>
        </a:p>
      </dgm:t>
    </dgm:pt>
    <dgm:pt modelId="{0A20DA60-AD02-43EE-BEF4-DCB9C57C3A47}" type="pres">
      <dgm:prSet presAssocID="{C6AED9DC-3282-4191-8660-1F5D1026BE3E}" presName="connTx" presStyleLbl="parChTrans1D3" presStyleIdx="0" presStyleCnt="3"/>
      <dgm:spPr/>
      <dgm:t>
        <a:bodyPr/>
        <a:lstStyle/>
        <a:p>
          <a:endParaRPr lang="en-US"/>
        </a:p>
      </dgm:t>
    </dgm:pt>
    <dgm:pt modelId="{4FF81072-C5C3-4F15-B66F-52F94D986D8A}" type="pres">
      <dgm:prSet presAssocID="{8F030549-B334-43CE-9487-6704872D51FF}" presName="root2" presStyleCnt="0"/>
      <dgm:spPr/>
    </dgm:pt>
    <dgm:pt modelId="{E10C2475-5248-4B3B-8F48-27E360871D7B}" type="pres">
      <dgm:prSet presAssocID="{8F030549-B334-43CE-9487-6704872D51FF}" presName="LevelTwoTextNode" presStyleLbl="node3" presStyleIdx="0" presStyleCnt="3">
        <dgm:presLayoutVars>
          <dgm:chPref val="3"/>
        </dgm:presLayoutVars>
      </dgm:prSet>
      <dgm:spPr/>
      <dgm:t>
        <a:bodyPr/>
        <a:lstStyle/>
        <a:p>
          <a:endParaRPr lang="en-US"/>
        </a:p>
      </dgm:t>
    </dgm:pt>
    <dgm:pt modelId="{52B5C480-7139-40B3-A6D5-12E5ABB4AA3A}" type="pres">
      <dgm:prSet presAssocID="{8F030549-B334-43CE-9487-6704872D51FF}" presName="level3hierChild" presStyleCnt="0"/>
      <dgm:spPr/>
    </dgm:pt>
    <dgm:pt modelId="{261E873B-18E8-4937-93A3-8602EEB89AFB}" type="pres">
      <dgm:prSet presAssocID="{B6B743CD-9D98-40AF-8068-4173C0530D2E}" presName="conn2-1" presStyleLbl="parChTrans1D2" presStyleIdx="1" presStyleCnt="3"/>
      <dgm:spPr/>
      <dgm:t>
        <a:bodyPr/>
        <a:lstStyle/>
        <a:p>
          <a:endParaRPr lang="en-US"/>
        </a:p>
      </dgm:t>
    </dgm:pt>
    <dgm:pt modelId="{2421625C-FF39-4422-BC39-6AFC6F9DBC9B}" type="pres">
      <dgm:prSet presAssocID="{B6B743CD-9D98-40AF-8068-4173C0530D2E}" presName="connTx" presStyleLbl="parChTrans1D2" presStyleIdx="1" presStyleCnt="3"/>
      <dgm:spPr/>
      <dgm:t>
        <a:bodyPr/>
        <a:lstStyle/>
        <a:p>
          <a:endParaRPr lang="en-US"/>
        </a:p>
      </dgm:t>
    </dgm:pt>
    <dgm:pt modelId="{31D45120-268D-4117-8930-72CE657A41B1}" type="pres">
      <dgm:prSet presAssocID="{2F3B1C64-038F-466A-B098-CA32AED9199E}" presName="root2" presStyleCnt="0"/>
      <dgm:spPr/>
    </dgm:pt>
    <dgm:pt modelId="{0A9049E9-4432-457B-86E2-421A9235DC2B}" type="pres">
      <dgm:prSet presAssocID="{2F3B1C64-038F-466A-B098-CA32AED9199E}" presName="LevelTwoTextNode" presStyleLbl="node2" presStyleIdx="1" presStyleCnt="3">
        <dgm:presLayoutVars>
          <dgm:chPref val="3"/>
        </dgm:presLayoutVars>
      </dgm:prSet>
      <dgm:spPr/>
      <dgm:t>
        <a:bodyPr/>
        <a:lstStyle/>
        <a:p>
          <a:endParaRPr lang="en-US"/>
        </a:p>
      </dgm:t>
    </dgm:pt>
    <dgm:pt modelId="{F170B175-AA7D-425D-8806-B17DEC46F0E8}" type="pres">
      <dgm:prSet presAssocID="{2F3B1C64-038F-466A-B098-CA32AED9199E}" presName="level3hierChild" presStyleCnt="0"/>
      <dgm:spPr/>
    </dgm:pt>
    <dgm:pt modelId="{E2540BEC-BB3F-41D7-BDC1-374151FBCEEC}" type="pres">
      <dgm:prSet presAssocID="{E0149ECF-903A-441B-9044-7010FB7117D2}" presName="conn2-1" presStyleLbl="parChTrans1D3" presStyleIdx="1" presStyleCnt="3"/>
      <dgm:spPr/>
      <dgm:t>
        <a:bodyPr/>
        <a:lstStyle/>
        <a:p>
          <a:endParaRPr lang="en-US"/>
        </a:p>
      </dgm:t>
    </dgm:pt>
    <dgm:pt modelId="{4523E57F-73C3-406C-ADD2-00CC79F292BA}" type="pres">
      <dgm:prSet presAssocID="{E0149ECF-903A-441B-9044-7010FB7117D2}" presName="connTx" presStyleLbl="parChTrans1D3" presStyleIdx="1" presStyleCnt="3"/>
      <dgm:spPr/>
      <dgm:t>
        <a:bodyPr/>
        <a:lstStyle/>
        <a:p>
          <a:endParaRPr lang="en-US"/>
        </a:p>
      </dgm:t>
    </dgm:pt>
    <dgm:pt modelId="{2949C56F-21F9-4083-A1B5-88DCA1BF8715}" type="pres">
      <dgm:prSet presAssocID="{64F22C4A-0A46-4B94-AFA0-916C4A58BBB3}" presName="root2" presStyleCnt="0"/>
      <dgm:spPr/>
    </dgm:pt>
    <dgm:pt modelId="{8245D009-9CA9-4EA6-8830-029731D52F6C}" type="pres">
      <dgm:prSet presAssocID="{64F22C4A-0A46-4B94-AFA0-916C4A58BBB3}" presName="LevelTwoTextNode" presStyleLbl="node3" presStyleIdx="1" presStyleCnt="3">
        <dgm:presLayoutVars>
          <dgm:chPref val="3"/>
        </dgm:presLayoutVars>
      </dgm:prSet>
      <dgm:spPr/>
      <dgm:t>
        <a:bodyPr/>
        <a:lstStyle/>
        <a:p>
          <a:endParaRPr lang="en-US"/>
        </a:p>
      </dgm:t>
    </dgm:pt>
    <dgm:pt modelId="{B1101409-E46E-4754-97E9-10F32725F6EF}" type="pres">
      <dgm:prSet presAssocID="{64F22C4A-0A46-4B94-AFA0-916C4A58BBB3}" presName="level3hierChild" presStyleCnt="0"/>
      <dgm:spPr/>
    </dgm:pt>
    <dgm:pt modelId="{5823362E-B783-49F8-B84F-025E57FCC102}" type="pres">
      <dgm:prSet presAssocID="{2208FAE6-FCCE-4763-90EA-34AD56E1B843}" presName="conn2-1" presStyleLbl="parChTrans1D2" presStyleIdx="2" presStyleCnt="3"/>
      <dgm:spPr/>
      <dgm:t>
        <a:bodyPr/>
        <a:lstStyle/>
        <a:p>
          <a:endParaRPr lang="en-US"/>
        </a:p>
      </dgm:t>
    </dgm:pt>
    <dgm:pt modelId="{1BBC3D8E-43FD-45E0-86EE-B691E8DE32ED}" type="pres">
      <dgm:prSet presAssocID="{2208FAE6-FCCE-4763-90EA-34AD56E1B843}" presName="connTx" presStyleLbl="parChTrans1D2" presStyleIdx="2" presStyleCnt="3"/>
      <dgm:spPr/>
      <dgm:t>
        <a:bodyPr/>
        <a:lstStyle/>
        <a:p>
          <a:endParaRPr lang="en-US"/>
        </a:p>
      </dgm:t>
    </dgm:pt>
    <dgm:pt modelId="{A94869EB-9B58-44AC-B001-1BF9FD4187A0}" type="pres">
      <dgm:prSet presAssocID="{7866EFC9-2EBE-4847-97E7-744811E170D1}" presName="root2" presStyleCnt="0"/>
      <dgm:spPr/>
    </dgm:pt>
    <dgm:pt modelId="{DB79380C-A9E8-4175-9FBD-1C4C37EF7EAF}" type="pres">
      <dgm:prSet presAssocID="{7866EFC9-2EBE-4847-97E7-744811E170D1}" presName="LevelTwoTextNode" presStyleLbl="node2" presStyleIdx="2" presStyleCnt="3">
        <dgm:presLayoutVars>
          <dgm:chPref val="3"/>
        </dgm:presLayoutVars>
      </dgm:prSet>
      <dgm:spPr/>
      <dgm:t>
        <a:bodyPr/>
        <a:lstStyle/>
        <a:p>
          <a:endParaRPr lang="en-US"/>
        </a:p>
      </dgm:t>
    </dgm:pt>
    <dgm:pt modelId="{648AE7AE-EBE4-4E3D-85F9-93C93423617D}" type="pres">
      <dgm:prSet presAssocID="{7866EFC9-2EBE-4847-97E7-744811E170D1}" presName="level3hierChild" presStyleCnt="0"/>
      <dgm:spPr/>
    </dgm:pt>
    <dgm:pt modelId="{A443132A-79F6-4856-AB62-3C2C954B1BB8}" type="pres">
      <dgm:prSet presAssocID="{ECD82099-815F-4003-BF66-B1676880144F}" presName="conn2-1" presStyleLbl="parChTrans1D3" presStyleIdx="2" presStyleCnt="3"/>
      <dgm:spPr/>
      <dgm:t>
        <a:bodyPr/>
        <a:lstStyle/>
        <a:p>
          <a:endParaRPr lang="en-US"/>
        </a:p>
      </dgm:t>
    </dgm:pt>
    <dgm:pt modelId="{64E4234D-905F-42C4-BFA0-6222EE83668F}" type="pres">
      <dgm:prSet presAssocID="{ECD82099-815F-4003-BF66-B1676880144F}" presName="connTx" presStyleLbl="parChTrans1D3" presStyleIdx="2" presStyleCnt="3"/>
      <dgm:spPr/>
      <dgm:t>
        <a:bodyPr/>
        <a:lstStyle/>
        <a:p>
          <a:endParaRPr lang="en-US"/>
        </a:p>
      </dgm:t>
    </dgm:pt>
    <dgm:pt modelId="{80B1E471-9E42-44F1-B2D8-F0CC8CDB1A60}" type="pres">
      <dgm:prSet presAssocID="{E650C82E-7C7E-40B1-8E1E-6BB8CCF3B302}" presName="root2" presStyleCnt="0"/>
      <dgm:spPr/>
    </dgm:pt>
    <dgm:pt modelId="{AB7AE948-2874-4180-A8CB-62D32094072C}" type="pres">
      <dgm:prSet presAssocID="{E650C82E-7C7E-40B1-8E1E-6BB8CCF3B302}" presName="LevelTwoTextNode" presStyleLbl="node3" presStyleIdx="2" presStyleCnt="3">
        <dgm:presLayoutVars>
          <dgm:chPref val="3"/>
        </dgm:presLayoutVars>
      </dgm:prSet>
      <dgm:spPr/>
      <dgm:t>
        <a:bodyPr/>
        <a:lstStyle/>
        <a:p>
          <a:endParaRPr lang="en-US"/>
        </a:p>
      </dgm:t>
    </dgm:pt>
    <dgm:pt modelId="{7DEDB2AB-59C2-4877-B647-D107FDC1F857}" type="pres">
      <dgm:prSet presAssocID="{E650C82E-7C7E-40B1-8E1E-6BB8CCF3B302}" presName="level3hierChild" presStyleCnt="0"/>
      <dgm:spPr/>
    </dgm:pt>
  </dgm:ptLst>
  <dgm:cxnLst>
    <dgm:cxn modelId="{975F204E-6294-4E8A-ADE7-7F840CAFEB64}" type="presOf" srcId="{5BA5D7C7-3402-4641-AC67-60C8B51C44AD}" destId="{F4AC6A48-1932-4018-9417-BAD682768C74}" srcOrd="0" destOrd="0" presId="urn:microsoft.com/office/officeart/2008/layout/HorizontalMultiLevelHierarchy"/>
    <dgm:cxn modelId="{78654F8F-A6D1-4352-AED4-9BE58ED0561B}" srcId="{2F3B1C64-038F-466A-B098-CA32AED9199E}" destId="{64F22C4A-0A46-4B94-AFA0-916C4A58BBB3}" srcOrd="0" destOrd="0" parTransId="{E0149ECF-903A-441B-9044-7010FB7117D2}" sibTransId="{7B762B20-89AE-40A4-A7B4-93DAFB1311EF}"/>
    <dgm:cxn modelId="{1C7FC96B-F7E4-4590-82CA-63C8FCA65701}" srcId="{7866EFC9-2EBE-4847-97E7-744811E170D1}" destId="{E650C82E-7C7E-40B1-8E1E-6BB8CCF3B302}" srcOrd="0" destOrd="0" parTransId="{ECD82099-815F-4003-BF66-B1676880144F}" sibTransId="{C5E94234-AA7A-4D9D-ACB9-8C7B7ED63FB9}"/>
    <dgm:cxn modelId="{B6208068-9773-4C8B-A964-E860F90F3E6D}" type="presOf" srcId="{E1EE40B4-2540-420A-8C34-B280AF145E23}" destId="{F0AB345C-E226-4CB7-9B0D-71049AAD6768}" srcOrd="0" destOrd="0" presId="urn:microsoft.com/office/officeart/2008/layout/HorizontalMultiLevelHierarchy"/>
    <dgm:cxn modelId="{46F7F5E2-7779-4112-AD45-5C0106CD4D68}" type="presOf" srcId="{ECD82099-815F-4003-BF66-B1676880144F}" destId="{64E4234D-905F-42C4-BFA0-6222EE83668F}" srcOrd="1" destOrd="0" presId="urn:microsoft.com/office/officeart/2008/layout/HorizontalMultiLevelHierarchy"/>
    <dgm:cxn modelId="{0E59A827-BA88-4AD6-86CC-141EAA214165}" type="presOf" srcId="{15C81B63-2F77-4EDB-958B-BEBCA58E5A2A}" destId="{FA784C3E-DDD6-4071-A6BE-1C450194E14C}" srcOrd="0" destOrd="0" presId="urn:microsoft.com/office/officeart/2008/layout/HorizontalMultiLevelHierarchy"/>
    <dgm:cxn modelId="{152B72F5-B4DF-4A23-B730-837772ACFD4E}" type="presOf" srcId="{C6AED9DC-3282-4191-8660-1F5D1026BE3E}" destId="{0A20DA60-AD02-43EE-BEF4-DCB9C57C3A47}" srcOrd="1" destOrd="0" presId="urn:microsoft.com/office/officeart/2008/layout/HorizontalMultiLevelHierarchy"/>
    <dgm:cxn modelId="{26FDE85A-CDA2-49B6-883A-5CBF0A9BC96E}" type="presOf" srcId="{E1EE40B4-2540-420A-8C34-B280AF145E23}" destId="{9EE33401-1977-471B-8C94-683570827792}" srcOrd="1" destOrd="0" presId="urn:microsoft.com/office/officeart/2008/layout/HorizontalMultiLevelHierarchy"/>
    <dgm:cxn modelId="{7E11AD1D-7769-4D34-92DF-0B47B4BFEE8A}" srcId="{15C81B63-2F77-4EDB-958B-BEBCA58E5A2A}" destId="{7866EFC9-2EBE-4847-97E7-744811E170D1}" srcOrd="2" destOrd="0" parTransId="{2208FAE6-FCCE-4763-90EA-34AD56E1B843}" sibTransId="{7857577E-47C4-4A4A-A7E2-CC09CECA0DCF}"/>
    <dgm:cxn modelId="{678297B0-CD13-447A-BF93-F36A5AAED8CD}" srcId="{5BA5D7C7-3402-4641-AC67-60C8B51C44AD}" destId="{8F030549-B334-43CE-9487-6704872D51FF}" srcOrd="0" destOrd="0" parTransId="{C6AED9DC-3282-4191-8660-1F5D1026BE3E}" sibTransId="{F034DE96-56CF-4A73-9C2D-97B20AF6D96F}"/>
    <dgm:cxn modelId="{12ABAB51-D46B-4BE4-A983-FE0B42BC0F52}" type="presOf" srcId="{E0149ECF-903A-441B-9044-7010FB7117D2}" destId="{E2540BEC-BB3F-41D7-BDC1-374151FBCEEC}" srcOrd="0" destOrd="0" presId="urn:microsoft.com/office/officeart/2008/layout/HorizontalMultiLevelHierarchy"/>
    <dgm:cxn modelId="{99BB4886-5A61-46F3-99BB-EC972F7A2428}" type="presOf" srcId="{B6B743CD-9D98-40AF-8068-4173C0530D2E}" destId="{261E873B-18E8-4937-93A3-8602EEB89AFB}" srcOrd="0" destOrd="0" presId="urn:microsoft.com/office/officeart/2008/layout/HorizontalMultiLevelHierarchy"/>
    <dgm:cxn modelId="{E45E0243-BF19-4D9B-905D-94EAA5F563D9}" type="presOf" srcId="{08774141-2A66-4005-A85A-266F09E69786}" destId="{000C82C5-1718-4C9A-A47A-A2BE2B3497BF}" srcOrd="0" destOrd="0" presId="urn:microsoft.com/office/officeart/2008/layout/HorizontalMultiLevelHierarchy"/>
    <dgm:cxn modelId="{2131D964-4452-44D1-8707-2283E548BD14}" type="presOf" srcId="{B6B743CD-9D98-40AF-8068-4173C0530D2E}" destId="{2421625C-FF39-4422-BC39-6AFC6F9DBC9B}" srcOrd="1" destOrd="0" presId="urn:microsoft.com/office/officeart/2008/layout/HorizontalMultiLevelHierarchy"/>
    <dgm:cxn modelId="{15FDF249-7EDF-4880-8278-8C354B62A565}" type="presOf" srcId="{ECD82099-815F-4003-BF66-B1676880144F}" destId="{A443132A-79F6-4856-AB62-3C2C954B1BB8}" srcOrd="0" destOrd="0" presId="urn:microsoft.com/office/officeart/2008/layout/HorizontalMultiLevelHierarchy"/>
    <dgm:cxn modelId="{37F373FF-8DD5-4336-B9DD-0836B3D38F91}" type="presOf" srcId="{64F22C4A-0A46-4B94-AFA0-916C4A58BBB3}" destId="{8245D009-9CA9-4EA6-8830-029731D52F6C}" srcOrd="0" destOrd="0" presId="urn:microsoft.com/office/officeart/2008/layout/HorizontalMultiLevelHierarchy"/>
    <dgm:cxn modelId="{8D3647D8-8187-44C9-920B-76F2F06D849E}" type="presOf" srcId="{8F030549-B334-43CE-9487-6704872D51FF}" destId="{E10C2475-5248-4B3B-8F48-27E360871D7B}" srcOrd="0" destOrd="0" presId="urn:microsoft.com/office/officeart/2008/layout/HorizontalMultiLevelHierarchy"/>
    <dgm:cxn modelId="{5AB7531F-E02C-433F-8344-901B04149FF1}" type="presOf" srcId="{E650C82E-7C7E-40B1-8E1E-6BB8CCF3B302}" destId="{AB7AE948-2874-4180-A8CB-62D32094072C}" srcOrd="0" destOrd="0" presId="urn:microsoft.com/office/officeart/2008/layout/HorizontalMultiLevelHierarchy"/>
    <dgm:cxn modelId="{6BCA3C09-4143-4083-848E-863C052B6B8C}" srcId="{15C81B63-2F77-4EDB-958B-BEBCA58E5A2A}" destId="{5BA5D7C7-3402-4641-AC67-60C8B51C44AD}" srcOrd="0" destOrd="0" parTransId="{E1EE40B4-2540-420A-8C34-B280AF145E23}" sibTransId="{09ADCF1F-B641-483D-8966-C7654A96D2AA}"/>
    <dgm:cxn modelId="{87963526-CAC6-4B64-925B-469733CA55D5}" type="presOf" srcId="{2208FAE6-FCCE-4763-90EA-34AD56E1B843}" destId="{5823362E-B783-49F8-B84F-025E57FCC102}" srcOrd="0" destOrd="0" presId="urn:microsoft.com/office/officeart/2008/layout/HorizontalMultiLevelHierarchy"/>
    <dgm:cxn modelId="{A6A9223F-65B2-42E0-8400-C057F2A5AF5C}" type="presOf" srcId="{C6AED9DC-3282-4191-8660-1F5D1026BE3E}" destId="{76428433-4F7F-457B-9BEF-A5C8A4AE8A66}" srcOrd="0" destOrd="0" presId="urn:microsoft.com/office/officeart/2008/layout/HorizontalMultiLevelHierarchy"/>
    <dgm:cxn modelId="{2A4F1A53-D63B-4B35-89BC-522473B2AF2E}" type="presOf" srcId="{E0149ECF-903A-441B-9044-7010FB7117D2}" destId="{4523E57F-73C3-406C-ADD2-00CC79F292BA}" srcOrd="1" destOrd="0" presId="urn:microsoft.com/office/officeart/2008/layout/HorizontalMultiLevelHierarchy"/>
    <dgm:cxn modelId="{D2043151-B556-42A0-ACDE-7C25EFEAF9AC}" type="presOf" srcId="{7866EFC9-2EBE-4847-97E7-744811E170D1}" destId="{DB79380C-A9E8-4175-9FBD-1C4C37EF7EAF}" srcOrd="0" destOrd="0" presId="urn:microsoft.com/office/officeart/2008/layout/HorizontalMultiLevelHierarchy"/>
    <dgm:cxn modelId="{6A066814-80D2-415B-A10A-ECEE9A4E792D}" type="presOf" srcId="{2208FAE6-FCCE-4763-90EA-34AD56E1B843}" destId="{1BBC3D8E-43FD-45E0-86EE-B691E8DE32ED}" srcOrd="1" destOrd="0" presId="urn:microsoft.com/office/officeart/2008/layout/HorizontalMultiLevelHierarchy"/>
    <dgm:cxn modelId="{569D3462-CECC-40C2-91C4-C989C5A4D0B6}" srcId="{15C81B63-2F77-4EDB-958B-BEBCA58E5A2A}" destId="{2F3B1C64-038F-466A-B098-CA32AED9199E}" srcOrd="1" destOrd="0" parTransId="{B6B743CD-9D98-40AF-8068-4173C0530D2E}" sibTransId="{BEB3D505-63E7-4EDC-BCF8-AA0CC6C2F3E0}"/>
    <dgm:cxn modelId="{E7D10EC2-61BA-4BD5-BFC4-4BCD51D38E0E}" type="presOf" srcId="{2F3B1C64-038F-466A-B098-CA32AED9199E}" destId="{0A9049E9-4432-457B-86E2-421A9235DC2B}" srcOrd="0" destOrd="0" presId="urn:microsoft.com/office/officeart/2008/layout/HorizontalMultiLevelHierarchy"/>
    <dgm:cxn modelId="{09692CAC-7FFE-49A0-B0D9-E3047CA71E32}" srcId="{08774141-2A66-4005-A85A-266F09E69786}" destId="{15C81B63-2F77-4EDB-958B-BEBCA58E5A2A}" srcOrd="0" destOrd="0" parTransId="{777CD32B-F5BF-4D01-9CC8-E61DB7D72493}" sibTransId="{2C34A3C2-8C7B-46D4-9A49-1E9352BC6F76}"/>
    <dgm:cxn modelId="{369A4A85-EB17-4620-BFEC-33FE0C713EE5}" type="presParOf" srcId="{000C82C5-1718-4C9A-A47A-A2BE2B3497BF}" destId="{00BD7416-73AF-4E5A-9C88-A42BF8DB0C01}" srcOrd="0" destOrd="0" presId="urn:microsoft.com/office/officeart/2008/layout/HorizontalMultiLevelHierarchy"/>
    <dgm:cxn modelId="{7D3FB35D-AC70-4662-87BD-35FE5A93DFB7}" type="presParOf" srcId="{00BD7416-73AF-4E5A-9C88-A42BF8DB0C01}" destId="{FA784C3E-DDD6-4071-A6BE-1C450194E14C}" srcOrd="0" destOrd="0" presId="urn:microsoft.com/office/officeart/2008/layout/HorizontalMultiLevelHierarchy"/>
    <dgm:cxn modelId="{3FAD015B-2DEA-4E19-87F7-85DF69A6EF72}" type="presParOf" srcId="{00BD7416-73AF-4E5A-9C88-A42BF8DB0C01}" destId="{489B84B2-6E41-465C-BC80-716B378E4F21}" srcOrd="1" destOrd="0" presId="urn:microsoft.com/office/officeart/2008/layout/HorizontalMultiLevelHierarchy"/>
    <dgm:cxn modelId="{BDB9690A-0DA6-41EF-9CA8-CC5DD21C7C46}" type="presParOf" srcId="{489B84B2-6E41-465C-BC80-716B378E4F21}" destId="{F0AB345C-E226-4CB7-9B0D-71049AAD6768}" srcOrd="0" destOrd="0" presId="urn:microsoft.com/office/officeart/2008/layout/HorizontalMultiLevelHierarchy"/>
    <dgm:cxn modelId="{6BDD0D28-28D2-442F-A07D-0DFBD29B7BE9}" type="presParOf" srcId="{F0AB345C-E226-4CB7-9B0D-71049AAD6768}" destId="{9EE33401-1977-471B-8C94-683570827792}" srcOrd="0" destOrd="0" presId="urn:microsoft.com/office/officeart/2008/layout/HorizontalMultiLevelHierarchy"/>
    <dgm:cxn modelId="{C6842588-45B8-4F06-BAF1-C0A97D6344AF}" type="presParOf" srcId="{489B84B2-6E41-465C-BC80-716B378E4F21}" destId="{6ADAF078-B02A-4285-A149-019717A2EF17}" srcOrd="1" destOrd="0" presId="urn:microsoft.com/office/officeart/2008/layout/HorizontalMultiLevelHierarchy"/>
    <dgm:cxn modelId="{3F692795-C443-4E0E-A05D-1CD9E8F6C06F}" type="presParOf" srcId="{6ADAF078-B02A-4285-A149-019717A2EF17}" destId="{F4AC6A48-1932-4018-9417-BAD682768C74}" srcOrd="0" destOrd="0" presId="urn:microsoft.com/office/officeart/2008/layout/HorizontalMultiLevelHierarchy"/>
    <dgm:cxn modelId="{85229E6C-79FC-405E-A760-E98299AB9643}" type="presParOf" srcId="{6ADAF078-B02A-4285-A149-019717A2EF17}" destId="{D43B8192-F2E5-46AE-9BF7-081403BD14AE}" srcOrd="1" destOrd="0" presId="urn:microsoft.com/office/officeart/2008/layout/HorizontalMultiLevelHierarchy"/>
    <dgm:cxn modelId="{B7455C81-5A10-4909-873E-DCB03ADAD517}" type="presParOf" srcId="{D43B8192-F2E5-46AE-9BF7-081403BD14AE}" destId="{76428433-4F7F-457B-9BEF-A5C8A4AE8A66}" srcOrd="0" destOrd="0" presId="urn:microsoft.com/office/officeart/2008/layout/HorizontalMultiLevelHierarchy"/>
    <dgm:cxn modelId="{A68FA59C-BC91-4CCB-85F4-7B1856A69C94}" type="presParOf" srcId="{76428433-4F7F-457B-9BEF-A5C8A4AE8A66}" destId="{0A20DA60-AD02-43EE-BEF4-DCB9C57C3A47}" srcOrd="0" destOrd="0" presId="urn:microsoft.com/office/officeart/2008/layout/HorizontalMultiLevelHierarchy"/>
    <dgm:cxn modelId="{0BF7D170-E8D0-4392-A135-B9EF492D7D13}" type="presParOf" srcId="{D43B8192-F2E5-46AE-9BF7-081403BD14AE}" destId="{4FF81072-C5C3-4F15-B66F-52F94D986D8A}" srcOrd="1" destOrd="0" presId="urn:microsoft.com/office/officeart/2008/layout/HorizontalMultiLevelHierarchy"/>
    <dgm:cxn modelId="{34B0C5BA-0B3A-451C-B030-C2F5A2FF3592}" type="presParOf" srcId="{4FF81072-C5C3-4F15-B66F-52F94D986D8A}" destId="{E10C2475-5248-4B3B-8F48-27E360871D7B}" srcOrd="0" destOrd="0" presId="urn:microsoft.com/office/officeart/2008/layout/HorizontalMultiLevelHierarchy"/>
    <dgm:cxn modelId="{F3950B6E-24DA-4E88-9475-6AC10C997136}" type="presParOf" srcId="{4FF81072-C5C3-4F15-B66F-52F94D986D8A}" destId="{52B5C480-7139-40B3-A6D5-12E5ABB4AA3A}" srcOrd="1" destOrd="0" presId="urn:microsoft.com/office/officeart/2008/layout/HorizontalMultiLevelHierarchy"/>
    <dgm:cxn modelId="{88E761B5-8A32-4F4D-8E27-347D3D97035E}" type="presParOf" srcId="{489B84B2-6E41-465C-BC80-716B378E4F21}" destId="{261E873B-18E8-4937-93A3-8602EEB89AFB}" srcOrd="2" destOrd="0" presId="urn:microsoft.com/office/officeart/2008/layout/HorizontalMultiLevelHierarchy"/>
    <dgm:cxn modelId="{623BCD0A-28C1-4E0D-AF42-169887AE19DD}" type="presParOf" srcId="{261E873B-18E8-4937-93A3-8602EEB89AFB}" destId="{2421625C-FF39-4422-BC39-6AFC6F9DBC9B}" srcOrd="0" destOrd="0" presId="urn:microsoft.com/office/officeart/2008/layout/HorizontalMultiLevelHierarchy"/>
    <dgm:cxn modelId="{D5093DA7-EC7C-4D5E-B0B2-4F59BDC38E5D}" type="presParOf" srcId="{489B84B2-6E41-465C-BC80-716B378E4F21}" destId="{31D45120-268D-4117-8930-72CE657A41B1}" srcOrd="3" destOrd="0" presId="urn:microsoft.com/office/officeart/2008/layout/HorizontalMultiLevelHierarchy"/>
    <dgm:cxn modelId="{71C0AF1D-9562-4B91-A0C9-173995AD4F4F}" type="presParOf" srcId="{31D45120-268D-4117-8930-72CE657A41B1}" destId="{0A9049E9-4432-457B-86E2-421A9235DC2B}" srcOrd="0" destOrd="0" presId="urn:microsoft.com/office/officeart/2008/layout/HorizontalMultiLevelHierarchy"/>
    <dgm:cxn modelId="{7D417F3D-5436-4B80-A537-8140FAE0F445}" type="presParOf" srcId="{31D45120-268D-4117-8930-72CE657A41B1}" destId="{F170B175-AA7D-425D-8806-B17DEC46F0E8}" srcOrd="1" destOrd="0" presId="urn:microsoft.com/office/officeart/2008/layout/HorizontalMultiLevelHierarchy"/>
    <dgm:cxn modelId="{406A4FE7-CB6F-453D-B4E1-82BAC02FEFA0}" type="presParOf" srcId="{F170B175-AA7D-425D-8806-B17DEC46F0E8}" destId="{E2540BEC-BB3F-41D7-BDC1-374151FBCEEC}" srcOrd="0" destOrd="0" presId="urn:microsoft.com/office/officeart/2008/layout/HorizontalMultiLevelHierarchy"/>
    <dgm:cxn modelId="{171B550F-8CD7-4D2E-9BC5-058FE3B3073C}" type="presParOf" srcId="{E2540BEC-BB3F-41D7-BDC1-374151FBCEEC}" destId="{4523E57F-73C3-406C-ADD2-00CC79F292BA}" srcOrd="0" destOrd="0" presId="urn:microsoft.com/office/officeart/2008/layout/HorizontalMultiLevelHierarchy"/>
    <dgm:cxn modelId="{15B93EAF-29EC-4631-A45C-204A6107DEC6}" type="presParOf" srcId="{F170B175-AA7D-425D-8806-B17DEC46F0E8}" destId="{2949C56F-21F9-4083-A1B5-88DCA1BF8715}" srcOrd="1" destOrd="0" presId="urn:microsoft.com/office/officeart/2008/layout/HorizontalMultiLevelHierarchy"/>
    <dgm:cxn modelId="{2683544B-29D8-4A5C-B8AA-7C1832C7DFEB}" type="presParOf" srcId="{2949C56F-21F9-4083-A1B5-88DCA1BF8715}" destId="{8245D009-9CA9-4EA6-8830-029731D52F6C}" srcOrd="0" destOrd="0" presId="urn:microsoft.com/office/officeart/2008/layout/HorizontalMultiLevelHierarchy"/>
    <dgm:cxn modelId="{FD5136BB-3372-4871-A8B4-B56601AD7FAE}" type="presParOf" srcId="{2949C56F-21F9-4083-A1B5-88DCA1BF8715}" destId="{B1101409-E46E-4754-97E9-10F32725F6EF}" srcOrd="1" destOrd="0" presId="urn:microsoft.com/office/officeart/2008/layout/HorizontalMultiLevelHierarchy"/>
    <dgm:cxn modelId="{909D0952-269F-4C10-A1AA-0A98F76458F5}" type="presParOf" srcId="{489B84B2-6E41-465C-BC80-716B378E4F21}" destId="{5823362E-B783-49F8-B84F-025E57FCC102}" srcOrd="4" destOrd="0" presId="urn:microsoft.com/office/officeart/2008/layout/HorizontalMultiLevelHierarchy"/>
    <dgm:cxn modelId="{3A195A24-5877-4B41-BCFF-C6095150E882}" type="presParOf" srcId="{5823362E-B783-49F8-B84F-025E57FCC102}" destId="{1BBC3D8E-43FD-45E0-86EE-B691E8DE32ED}" srcOrd="0" destOrd="0" presId="urn:microsoft.com/office/officeart/2008/layout/HorizontalMultiLevelHierarchy"/>
    <dgm:cxn modelId="{BB5CD03F-2F6C-491F-9005-AE8A9943BC9D}" type="presParOf" srcId="{489B84B2-6E41-465C-BC80-716B378E4F21}" destId="{A94869EB-9B58-44AC-B001-1BF9FD4187A0}" srcOrd="5" destOrd="0" presId="urn:microsoft.com/office/officeart/2008/layout/HorizontalMultiLevelHierarchy"/>
    <dgm:cxn modelId="{ABD3BB5E-E337-40C7-BEBE-D3FBE0D4848C}" type="presParOf" srcId="{A94869EB-9B58-44AC-B001-1BF9FD4187A0}" destId="{DB79380C-A9E8-4175-9FBD-1C4C37EF7EAF}" srcOrd="0" destOrd="0" presId="urn:microsoft.com/office/officeart/2008/layout/HorizontalMultiLevelHierarchy"/>
    <dgm:cxn modelId="{6456BF53-7131-435B-8D92-15A03805F6AA}" type="presParOf" srcId="{A94869EB-9B58-44AC-B001-1BF9FD4187A0}" destId="{648AE7AE-EBE4-4E3D-85F9-93C93423617D}" srcOrd="1" destOrd="0" presId="urn:microsoft.com/office/officeart/2008/layout/HorizontalMultiLevelHierarchy"/>
    <dgm:cxn modelId="{174C9DB6-D91B-46FB-9EE9-3BCCAE1771D3}" type="presParOf" srcId="{648AE7AE-EBE4-4E3D-85F9-93C93423617D}" destId="{A443132A-79F6-4856-AB62-3C2C954B1BB8}" srcOrd="0" destOrd="0" presId="urn:microsoft.com/office/officeart/2008/layout/HorizontalMultiLevelHierarchy"/>
    <dgm:cxn modelId="{ADFC8EBD-66B9-4B68-BB35-B9B8A740E250}" type="presParOf" srcId="{A443132A-79F6-4856-AB62-3C2C954B1BB8}" destId="{64E4234D-905F-42C4-BFA0-6222EE83668F}" srcOrd="0" destOrd="0" presId="urn:microsoft.com/office/officeart/2008/layout/HorizontalMultiLevelHierarchy"/>
    <dgm:cxn modelId="{26E4ECB3-D69A-4165-90AF-78F2501DCC3B}" type="presParOf" srcId="{648AE7AE-EBE4-4E3D-85F9-93C93423617D}" destId="{80B1E471-9E42-44F1-B2D8-F0CC8CDB1A60}" srcOrd="1" destOrd="0" presId="urn:microsoft.com/office/officeart/2008/layout/HorizontalMultiLevelHierarchy"/>
    <dgm:cxn modelId="{7109B663-640F-4F26-AF56-F0762C9936ED}" type="presParOf" srcId="{80B1E471-9E42-44F1-B2D8-F0CC8CDB1A60}" destId="{AB7AE948-2874-4180-A8CB-62D32094072C}" srcOrd="0" destOrd="0" presId="urn:microsoft.com/office/officeart/2008/layout/HorizontalMultiLevelHierarchy"/>
    <dgm:cxn modelId="{7516B49F-C267-4CC8-8C96-CBD80C28AF3E}" type="presParOf" srcId="{80B1E471-9E42-44F1-B2D8-F0CC8CDB1A60}" destId="{7DEDB2AB-59C2-4877-B647-D107FDC1F85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B7AFD-245A-4AFD-94DF-9EE6B82F408C}" type="doc">
      <dgm:prSet loTypeId="urn:microsoft.com/office/officeart/2005/8/layout/hierarchy4" loCatId="relationship" qsTypeId="urn:microsoft.com/office/officeart/2005/8/quickstyle/3d1" qsCatId="3D" csTypeId="urn:microsoft.com/office/officeart/2005/8/colors/colorful1" csCatId="colorful" phldr="1"/>
      <dgm:spPr/>
      <dgm:t>
        <a:bodyPr/>
        <a:lstStyle/>
        <a:p>
          <a:endParaRPr lang="en-US"/>
        </a:p>
      </dgm:t>
    </dgm:pt>
    <dgm:pt modelId="{71BBB87B-925C-49D3-A8A9-7A8C7CA641CD}">
      <dgm:prSet phldrT="[Text]"/>
      <dgm:spPr/>
      <dgm:t>
        <a:bodyPr/>
        <a:lstStyle/>
        <a:p>
          <a:r>
            <a:rPr lang="es-CO" dirty="0" smtClean="0"/>
            <a:t>Windows Azure</a:t>
          </a:r>
          <a:endParaRPr lang="en-US" dirty="0"/>
        </a:p>
      </dgm:t>
    </dgm:pt>
    <dgm:pt modelId="{C45CDF9A-A448-49C5-AD50-D6F5DC1013F9}" type="parTrans" cxnId="{C857467C-568A-4AE2-8292-35832482A99C}">
      <dgm:prSet/>
      <dgm:spPr/>
      <dgm:t>
        <a:bodyPr/>
        <a:lstStyle/>
        <a:p>
          <a:endParaRPr lang="en-US"/>
        </a:p>
      </dgm:t>
    </dgm:pt>
    <dgm:pt modelId="{9EA33F55-DF96-4ACF-9583-A5AE728A9796}" type="sibTrans" cxnId="{C857467C-568A-4AE2-8292-35832482A99C}">
      <dgm:prSet/>
      <dgm:spPr/>
      <dgm:t>
        <a:bodyPr/>
        <a:lstStyle/>
        <a:p>
          <a:endParaRPr lang="en-US"/>
        </a:p>
      </dgm:t>
    </dgm:pt>
    <dgm:pt modelId="{87A42B6B-BB14-4C9C-B8CF-6D1D6427ED7B}">
      <dgm:prSet phldrT="[Text]"/>
      <dgm:spPr/>
      <dgm:t>
        <a:bodyPr/>
        <a:lstStyle/>
        <a:p>
          <a:r>
            <a:rPr lang="es-CO" dirty="0" err="1" smtClean="0"/>
            <a:t>Core</a:t>
          </a:r>
          <a:endParaRPr lang="en-US" dirty="0"/>
        </a:p>
      </dgm:t>
    </dgm:pt>
    <dgm:pt modelId="{BBB5D40E-C8BC-4E74-93BC-31C4F511D604}" type="parTrans" cxnId="{2A98B718-ACF8-43D9-8640-2608BC71774C}">
      <dgm:prSet/>
      <dgm:spPr/>
      <dgm:t>
        <a:bodyPr/>
        <a:lstStyle/>
        <a:p>
          <a:endParaRPr lang="en-US"/>
        </a:p>
      </dgm:t>
    </dgm:pt>
    <dgm:pt modelId="{3E50C2AF-ED6D-47F6-B6BC-613921DB06D9}" type="sibTrans" cxnId="{2A98B718-ACF8-43D9-8640-2608BC71774C}">
      <dgm:prSet/>
      <dgm:spPr/>
      <dgm:t>
        <a:bodyPr/>
        <a:lstStyle/>
        <a:p>
          <a:endParaRPr lang="en-US"/>
        </a:p>
      </dgm:t>
    </dgm:pt>
    <dgm:pt modelId="{118D0C9C-81C1-45CA-8693-ED589F0B9319}">
      <dgm:prSet phldrT="[Text]"/>
      <dgm:spPr/>
      <dgm:t>
        <a:bodyPr/>
        <a:lstStyle/>
        <a:p>
          <a:r>
            <a:rPr lang="es-CO" dirty="0" smtClean="0"/>
            <a:t>Cómputo</a:t>
          </a:r>
          <a:endParaRPr lang="en-US" dirty="0"/>
        </a:p>
      </dgm:t>
    </dgm:pt>
    <dgm:pt modelId="{3ACF871D-A617-454D-B020-2AE6424E4BE8}" type="parTrans" cxnId="{9671B7D6-973F-4DF3-908D-BBE7C7D714C5}">
      <dgm:prSet/>
      <dgm:spPr/>
      <dgm:t>
        <a:bodyPr/>
        <a:lstStyle/>
        <a:p>
          <a:endParaRPr lang="en-US"/>
        </a:p>
      </dgm:t>
    </dgm:pt>
    <dgm:pt modelId="{2DED9324-CD4F-42C1-ACE1-2F042AC0B34C}" type="sibTrans" cxnId="{9671B7D6-973F-4DF3-908D-BBE7C7D714C5}">
      <dgm:prSet/>
      <dgm:spPr/>
      <dgm:t>
        <a:bodyPr/>
        <a:lstStyle/>
        <a:p>
          <a:endParaRPr lang="en-US"/>
        </a:p>
      </dgm:t>
    </dgm:pt>
    <dgm:pt modelId="{14B02F4A-28AD-4BBF-A6A5-C21A38964F16}">
      <dgm:prSet phldrT="[Text]"/>
      <dgm:spPr/>
      <dgm:t>
        <a:bodyPr/>
        <a:lstStyle/>
        <a:p>
          <a:r>
            <a:rPr lang="es-CO" dirty="0" smtClean="0"/>
            <a:t>Almacenamiento</a:t>
          </a:r>
          <a:endParaRPr lang="en-US" dirty="0"/>
        </a:p>
      </dgm:t>
    </dgm:pt>
    <dgm:pt modelId="{C16C03E4-5688-4E1E-A675-12507C21D430}" type="parTrans" cxnId="{6E20927F-3F2B-48C8-B7F7-B8828F4F8E8E}">
      <dgm:prSet/>
      <dgm:spPr/>
      <dgm:t>
        <a:bodyPr/>
        <a:lstStyle/>
        <a:p>
          <a:endParaRPr lang="en-US"/>
        </a:p>
      </dgm:t>
    </dgm:pt>
    <dgm:pt modelId="{45931A59-2733-4C1F-8B7B-458FF12E2BC6}" type="sibTrans" cxnId="{6E20927F-3F2B-48C8-B7F7-B8828F4F8E8E}">
      <dgm:prSet/>
      <dgm:spPr/>
      <dgm:t>
        <a:bodyPr/>
        <a:lstStyle/>
        <a:p>
          <a:endParaRPr lang="en-US"/>
        </a:p>
      </dgm:t>
    </dgm:pt>
    <dgm:pt modelId="{76E42407-47C3-4BE4-9D60-99E0273A164A}">
      <dgm:prSet phldrT="[Text]"/>
      <dgm:spPr/>
      <dgm:t>
        <a:bodyPr/>
        <a:lstStyle/>
        <a:p>
          <a:r>
            <a:rPr lang="es-CO" dirty="0" err="1" smtClean="0"/>
            <a:t>Sql</a:t>
          </a:r>
          <a:r>
            <a:rPr lang="es-CO" dirty="0" smtClean="0"/>
            <a:t> Azure</a:t>
          </a:r>
          <a:endParaRPr lang="en-US" dirty="0"/>
        </a:p>
      </dgm:t>
    </dgm:pt>
    <dgm:pt modelId="{4B924ABF-126F-421B-8765-E2E76A925E06}" type="parTrans" cxnId="{D3FD2733-E039-4E85-ABEC-4C2B0F296AB8}">
      <dgm:prSet/>
      <dgm:spPr/>
      <dgm:t>
        <a:bodyPr/>
        <a:lstStyle/>
        <a:p>
          <a:endParaRPr lang="en-US"/>
        </a:p>
      </dgm:t>
    </dgm:pt>
    <dgm:pt modelId="{317CAA79-C30F-41C7-A107-74F699B6CEB8}" type="sibTrans" cxnId="{D3FD2733-E039-4E85-ABEC-4C2B0F296AB8}">
      <dgm:prSet/>
      <dgm:spPr/>
      <dgm:t>
        <a:bodyPr/>
        <a:lstStyle/>
        <a:p>
          <a:endParaRPr lang="en-US"/>
        </a:p>
      </dgm:t>
    </dgm:pt>
    <dgm:pt modelId="{F84E511C-8A06-4E56-BFE4-916F3D87E917}">
      <dgm:prSet phldrT="[Text]"/>
      <dgm:spPr/>
      <dgm:t>
        <a:bodyPr/>
        <a:lstStyle/>
        <a:p>
          <a:r>
            <a:rPr lang="es-CO" dirty="0" smtClean="0"/>
            <a:t>DBMS</a:t>
          </a:r>
          <a:endParaRPr lang="en-US" dirty="0"/>
        </a:p>
      </dgm:t>
    </dgm:pt>
    <dgm:pt modelId="{5EE165A1-9725-4860-B90D-203190D39AAD}" type="parTrans" cxnId="{CCD28DE1-5EC8-44DD-BB99-A3983DB9138E}">
      <dgm:prSet/>
      <dgm:spPr/>
      <dgm:t>
        <a:bodyPr/>
        <a:lstStyle/>
        <a:p>
          <a:endParaRPr lang="en-US"/>
        </a:p>
      </dgm:t>
    </dgm:pt>
    <dgm:pt modelId="{36EDE7F0-53D1-4C78-9A9D-7BCDB0C1801E}" type="sibTrans" cxnId="{CCD28DE1-5EC8-44DD-BB99-A3983DB9138E}">
      <dgm:prSet/>
      <dgm:spPr/>
      <dgm:t>
        <a:bodyPr/>
        <a:lstStyle/>
        <a:p>
          <a:endParaRPr lang="en-US"/>
        </a:p>
      </dgm:t>
    </dgm:pt>
    <dgm:pt modelId="{FE4E5B76-D855-4375-B8E3-A54C46C24D2D}">
      <dgm:prSet phldrT="[Text]"/>
      <dgm:spPr/>
      <dgm:t>
        <a:bodyPr/>
        <a:lstStyle/>
        <a:p>
          <a:r>
            <a:rPr lang="es-CO" dirty="0" smtClean="0"/>
            <a:t>Huron</a:t>
          </a:r>
          <a:endParaRPr lang="en-US" dirty="0"/>
        </a:p>
      </dgm:t>
    </dgm:pt>
    <dgm:pt modelId="{003825EB-C97D-4530-AEEB-35E46AC2C1AD}" type="parTrans" cxnId="{F068BC5E-E5E7-42A9-9BAF-865913EF5A3E}">
      <dgm:prSet/>
      <dgm:spPr/>
      <dgm:t>
        <a:bodyPr/>
        <a:lstStyle/>
        <a:p>
          <a:endParaRPr lang="en-US"/>
        </a:p>
      </dgm:t>
    </dgm:pt>
    <dgm:pt modelId="{1ACC2C56-2626-4116-A18C-4173A76F8289}" type="sibTrans" cxnId="{F068BC5E-E5E7-42A9-9BAF-865913EF5A3E}">
      <dgm:prSet/>
      <dgm:spPr/>
      <dgm:t>
        <a:bodyPr/>
        <a:lstStyle/>
        <a:p>
          <a:endParaRPr lang="en-US"/>
        </a:p>
      </dgm:t>
    </dgm:pt>
    <dgm:pt modelId="{134BD0CC-CEFB-4EC2-8959-30C572106382}">
      <dgm:prSet phldrT="[Text]"/>
      <dgm:spPr/>
      <dgm:t>
        <a:bodyPr/>
        <a:lstStyle/>
        <a:p>
          <a:r>
            <a:rPr lang="es-CO" dirty="0" smtClean="0"/>
            <a:t>App </a:t>
          </a:r>
          <a:r>
            <a:rPr lang="es-CO" dirty="0" err="1" smtClean="0"/>
            <a:t>Fabric</a:t>
          </a:r>
          <a:endParaRPr lang="en-US" dirty="0"/>
        </a:p>
      </dgm:t>
    </dgm:pt>
    <dgm:pt modelId="{1388C9FF-842F-4EB7-96BB-97256977A6D1}" type="parTrans" cxnId="{3A806F47-B461-4133-815E-567E76952022}">
      <dgm:prSet/>
      <dgm:spPr/>
      <dgm:t>
        <a:bodyPr/>
        <a:lstStyle/>
        <a:p>
          <a:endParaRPr lang="en-US"/>
        </a:p>
      </dgm:t>
    </dgm:pt>
    <dgm:pt modelId="{5D81E0B9-79E3-4AFD-9C11-883BAB9DDFA2}" type="sibTrans" cxnId="{3A806F47-B461-4133-815E-567E76952022}">
      <dgm:prSet/>
      <dgm:spPr/>
      <dgm:t>
        <a:bodyPr/>
        <a:lstStyle/>
        <a:p>
          <a:endParaRPr lang="en-US"/>
        </a:p>
      </dgm:t>
    </dgm:pt>
    <dgm:pt modelId="{9F20E99C-83B5-41D7-8117-C161803F185E}">
      <dgm:prSet phldrT="[Text]"/>
      <dgm:spPr/>
      <dgm:t>
        <a:bodyPr/>
        <a:lstStyle/>
        <a:p>
          <a:r>
            <a:rPr lang="es-CO" dirty="0" smtClean="0"/>
            <a:t>Bus de Servicios</a:t>
          </a:r>
          <a:endParaRPr lang="en-US" dirty="0"/>
        </a:p>
      </dgm:t>
    </dgm:pt>
    <dgm:pt modelId="{AC32FBAC-F478-4AF1-8325-E488B9647513}" type="parTrans" cxnId="{9125B649-D155-4829-9027-01FEBA7BBEBA}">
      <dgm:prSet/>
      <dgm:spPr/>
      <dgm:t>
        <a:bodyPr/>
        <a:lstStyle/>
        <a:p>
          <a:endParaRPr lang="en-US"/>
        </a:p>
      </dgm:t>
    </dgm:pt>
    <dgm:pt modelId="{4E8EFC39-7CDD-4146-877B-5B2AA3080AE7}" type="sibTrans" cxnId="{9125B649-D155-4829-9027-01FEBA7BBEBA}">
      <dgm:prSet/>
      <dgm:spPr/>
      <dgm:t>
        <a:bodyPr/>
        <a:lstStyle/>
        <a:p>
          <a:endParaRPr lang="en-US"/>
        </a:p>
      </dgm:t>
    </dgm:pt>
    <dgm:pt modelId="{9D01EE3F-08BB-4647-8937-DCDEC705DC99}">
      <dgm:prSet phldrT="[Text]"/>
      <dgm:spPr/>
      <dgm:t>
        <a:bodyPr/>
        <a:lstStyle/>
        <a:p>
          <a:r>
            <a:rPr lang="es-CO" dirty="0" smtClean="0"/>
            <a:t>Seguridad</a:t>
          </a:r>
          <a:endParaRPr lang="en-US" dirty="0"/>
        </a:p>
      </dgm:t>
    </dgm:pt>
    <dgm:pt modelId="{FCFC66CC-A975-4F9D-A194-43C81878BAD2}" type="parTrans" cxnId="{19A016BC-677B-4223-9657-F68B6568B8B4}">
      <dgm:prSet/>
      <dgm:spPr/>
      <dgm:t>
        <a:bodyPr/>
        <a:lstStyle/>
        <a:p>
          <a:endParaRPr lang="en-US"/>
        </a:p>
      </dgm:t>
    </dgm:pt>
    <dgm:pt modelId="{0483E9E5-EA24-4B89-8BAD-BC621D9810D8}" type="sibTrans" cxnId="{19A016BC-677B-4223-9657-F68B6568B8B4}">
      <dgm:prSet/>
      <dgm:spPr/>
      <dgm:t>
        <a:bodyPr/>
        <a:lstStyle/>
        <a:p>
          <a:endParaRPr lang="en-US"/>
        </a:p>
      </dgm:t>
    </dgm:pt>
    <dgm:pt modelId="{4B91F199-118B-43D6-9809-737709F63479}" type="pres">
      <dgm:prSet presAssocID="{7C1B7AFD-245A-4AFD-94DF-9EE6B82F408C}" presName="Name0" presStyleCnt="0">
        <dgm:presLayoutVars>
          <dgm:chPref val="1"/>
          <dgm:dir/>
          <dgm:animOne val="branch"/>
          <dgm:animLvl val="lvl"/>
          <dgm:resizeHandles/>
        </dgm:presLayoutVars>
      </dgm:prSet>
      <dgm:spPr/>
      <dgm:t>
        <a:bodyPr/>
        <a:lstStyle/>
        <a:p>
          <a:endParaRPr lang="en-US"/>
        </a:p>
      </dgm:t>
    </dgm:pt>
    <dgm:pt modelId="{F123AA06-8D2D-44F5-AF8E-C41CF2C93706}" type="pres">
      <dgm:prSet presAssocID="{71BBB87B-925C-49D3-A8A9-7A8C7CA641CD}" presName="vertOne" presStyleCnt="0"/>
      <dgm:spPr/>
    </dgm:pt>
    <dgm:pt modelId="{CD0872CF-71F1-45C9-8CF4-FF30BB1696B9}" type="pres">
      <dgm:prSet presAssocID="{71BBB87B-925C-49D3-A8A9-7A8C7CA641CD}" presName="txOne" presStyleLbl="node0" presStyleIdx="0" presStyleCnt="1" custLinFactY="-9547" custLinFactNeighborX="1192" custLinFactNeighborY="-100000">
        <dgm:presLayoutVars>
          <dgm:chPref val="3"/>
        </dgm:presLayoutVars>
      </dgm:prSet>
      <dgm:spPr/>
      <dgm:t>
        <a:bodyPr/>
        <a:lstStyle/>
        <a:p>
          <a:endParaRPr lang="en-US"/>
        </a:p>
      </dgm:t>
    </dgm:pt>
    <dgm:pt modelId="{94B5DFDA-60AD-4BDD-A6CE-75C731EB3CD8}" type="pres">
      <dgm:prSet presAssocID="{71BBB87B-925C-49D3-A8A9-7A8C7CA641CD}" presName="parTransOne" presStyleCnt="0"/>
      <dgm:spPr/>
    </dgm:pt>
    <dgm:pt modelId="{57926787-3CD3-42A8-B55A-0CC7C9D45049}" type="pres">
      <dgm:prSet presAssocID="{71BBB87B-925C-49D3-A8A9-7A8C7CA641CD}" presName="horzOne" presStyleCnt="0"/>
      <dgm:spPr/>
    </dgm:pt>
    <dgm:pt modelId="{9CB9A8DA-F585-4013-8E75-F0D3AB40824A}" type="pres">
      <dgm:prSet presAssocID="{87A42B6B-BB14-4C9C-B8CF-6D1D6427ED7B}" presName="vertTwo" presStyleCnt="0"/>
      <dgm:spPr/>
    </dgm:pt>
    <dgm:pt modelId="{F1AA05E1-66CC-4DB8-973B-20B9056F91B5}" type="pres">
      <dgm:prSet presAssocID="{87A42B6B-BB14-4C9C-B8CF-6D1D6427ED7B}" presName="txTwo" presStyleLbl="node2" presStyleIdx="0" presStyleCnt="3">
        <dgm:presLayoutVars>
          <dgm:chPref val="3"/>
        </dgm:presLayoutVars>
      </dgm:prSet>
      <dgm:spPr/>
      <dgm:t>
        <a:bodyPr/>
        <a:lstStyle/>
        <a:p>
          <a:endParaRPr lang="en-US"/>
        </a:p>
      </dgm:t>
    </dgm:pt>
    <dgm:pt modelId="{A36E51F1-AF57-417B-9663-E5F2AF7908DE}" type="pres">
      <dgm:prSet presAssocID="{87A42B6B-BB14-4C9C-B8CF-6D1D6427ED7B}" presName="parTransTwo" presStyleCnt="0"/>
      <dgm:spPr/>
    </dgm:pt>
    <dgm:pt modelId="{77B3FB98-3691-4985-AAD3-C70182CDB2E9}" type="pres">
      <dgm:prSet presAssocID="{87A42B6B-BB14-4C9C-B8CF-6D1D6427ED7B}" presName="horzTwo" presStyleCnt="0"/>
      <dgm:spPr/>
    </dgm:pt>
    <dgm:pt modelId="{C3CBF2C3-7E68-402A-B05D-66B612DF0594}" type="pres">
      <dgm:prSet presAssocID="{118D0C9C-81C1-45CA-8693-ED589F0B9319}" presName="vertThree" presStyleCnt="0"/>
      <dgm:spPr/>
    </dgm:pt>
    <dgm:pt modelId="{2B8CA8CA-667D-4092-A952-1C77EDF4F16B}" type="pres">
      <dgm:prSet presAssocID="{118D0C9C-81C1-45CA-8693-ED589F0B9319}" presName="txThree" presStyleLbl="node3" presStyleIdx="0" presStyleCnt="6">
        <dgm:presLayoutVars>
          <dgm:chPref val="3"/>
        </dgm:presLayoutVars>
      </dgm:prSet>
      <dgm:spPr/>
      <dgm:t>
        <a:bodyPr/>
        <a:lstStyle/>
        <a:p>
          <a:endParaRPr lang="en-US"/>
        </a:p>
      </dgm:t>
    </dgm:pt>
    <dgm:pt modelId="{68274AF0-4B63-4FCF-9C99-CFFAD564F158}" type="pres">
      <dgm:prSet presAssocID="{118D0C9C-81C1-45CA-8693-ED589F0B9319}" presName="horzThree" presStyleCnt="0"/>
      <dgm:spPr/>
    </dgm:pt>
    <dgm:pt modelId="{FA7E643E-E431-4725-8875-74C382094F9D}" type="pres">
      <dgm:prSet presAssocID="{2DED9324-CD4F-42C1-ACE1-2F042AC0B34C}" presName="sibSpaceThree" presStyleCnt="0"/>
      <dgm:spPr/>
    </dgm:pt>
    <dgm:pt modelId="{10DC9156-EFB4-4066-A1D8-327ABE465A41}" type="pres">
      <dgm:prSet presAssocID="{14B02F4A-28AD-4BBF-A6A5-C21A38964F16}" presName="vertThree" presStyleCnt="0"/>
      <dgm:spPr/>
    </dgm:pt>
    <dgm:pt modelId="{A905FB04-DA17-46A7-AC5E-AAF5A326FDE8}" type="pres">
      <dgm:prSet presAssocID="{14B02F4A-28AD-4BBF-A6A5-C21A38964F16}" presName="txThree" presStyleLbl="node3" presStyleIdx="1" presStyleCnt="6">
        <dgm:presLayoutVars>
          <dgm:chPref val="3"/>
        </dgm:presLayoutVars>
      </dgm:prSet>
      <dgm:spPr/>
      <dgm:t>
        <a:bodyPr/>
        <a:lstStyle/>
        <a:p>
          <a:endParaRPr lang="en-US"/>
        </a:p>
      </dgm:t>
    </dgm:pt>
    <dgm:pt modelId="{73A08FF7-43E4-4ABB-937B-FCA05E024E3B}" type="pres">
      <dgm:prSet presAssocID="{14B02F4A-28AD-4BBF-A6A5-C21A38964F16}" presName="horzThree" presStyleCnt="0"/>
      <dgm:spPr/>
    </dgm:pt>
    <dgm:pt modelId="{AEDB5CF2-460A-459A-BAF3-C27980042FCA}" type="pres">
      <dgm:prSet presAssocID="{3E50C2AF-ED6D-47F6-B6BC-613921DB06D9}" presName="sibSpaceTwo" presStyleCnt="0"/>
      <dgm:spPr/>
    </dgm:pt>
    <dgm:pt modelId="{56CD65B5-BF65-4D16-B738-D8375444DD93}" type="pres">
      <dgm:prSet presAssocID="{76E42407-47C3-4BE4-9D60-99E0273A164A}" presName="vertTwo" presStyleCnt="0"/>
      <dgm:spPr/>
    </dgm:pt>
    <dgm:pt modelId="{76FD3014-5860-45F3-B122-E54A48A6C2BA}" type="pres">
      <dgm:prSet presAssocID="{76E42407-47C3-4BE4-9D60-99E0273A164A}" presName="txTwo" presStyleLbl="node2" presStyleIdx="1" presStyleCnt="3">
        <dgm:presLayoutVars>
          <dgm:chPref val="3"/>
        </dgm:presLayoutVars>
      </dgm:prSet>
      <dgm:spPr/>
      <dgm:t>
        <a:bodyPr/>
        <a:lstStyle/>
        <a:p>
          <a:endParaRPr lang="en-US"/>
        </a:p>
      </dgm:t>
    </dgm:pt>
    <dgm:pt modelId="{19832B3F-49DE-4503-8717-F60105642DC5}" type="pres">
      <dgm:prSet presAssocID="{76E42407-47C3-4BE4-9D60-99E0273A164A}" presName="parTransTwo" presStyleCnt="0"/>
      <dgm:spPr/>
    </dgm:pt>
    <dgm:pt modelId="{CF98CC33-C282-4CAC-B0DF-C75A4A79822F}" type="pres">
      <dgm:prSet presAssocID="{76E42407-47C3-4BE4-9D60-99E0273A164A}" presName="horzTwo" presStyleCnt="0"/>
      <dgm:spPr/>
    </dgm:pt>
    <dgm:pt modelId="{6D7CD5BB-F0CA-4576-A80A-7A8C5AA08BBF}" type="pres">
      <dgm:prSet presAssocID="{F84E511C-8A06-4E56-BFE4-916F3D87E917}" presName="vertThree" presStyleCnt="0"/>
      <dgm:spPr/>
    </dgm:pt>
    <dgm:pt modelId="{BA051EF7-2302-4954-A0DD-ADCC925F1553}" type="pres">
      <dgm:prSet presAssocID="{F84E511C-8A06-4E56-BFE4-916F3D87E917}" presName="txThree" presStyleLbl="node3" presStyleIdx="2" presStyleCnt="6">
        <dgm:presLayoutVars>
          <dgm:chPref val="3"/>
        </dgm:presLayoutVars>
      </dgm:prSet>
      <dgm:spPr/>
      <dgm:t>
        <a:bodyPr/>
        <a:lstStyle/>
        <a:p>
          <a:endParaRPr lang="en-US"/>
        </a:p>
      </dgm:t>
    </dgm:pt>
    <dgm:pt modelId="{14C554C0-946C-4048-A9D0-FB331B46927B}" type="pres">
      <dgm:prSet presAssocID="{F84E511C-8A06-4E56-BFE4-916F3D87E917}" presName="horzThree" presStyleCnt="0"/>
      <dgm:spPr/>
    </dgm:pt>
    <dgm:pt modelId="{031B01DC-754D-4907-8448-122105E1ED6B}" type="pres">
      <dgm:prSet presAssocID="{36EDE7F0-53D1-4C78-9A9D-7BCDB0C1801E}" presName="sibSpaceThree" presStyleCnt="0"/>
      <dgm:spPr/>
    </dgm:pt>
    <dgm:pt modelId="{00A2831F-88F9-4849-A414-2CB77500B6EA}" type="pres">
      <dgm:prSet presAssocID="{FE4E5B76-D855-4375-B8E3-A54C46C24D2D}" presName="vertThree" presStyleCnt="0"/>
      <dgm:spPr/>
    </dgm:pt>
    <dgm:pt modelId="{68837F93-F18D-4D9E-9BEA-D3376407E79C}" type="pres">
      <dgm:prSet presAssocID="{FE4E5B76-D855-4375-B8E3-A54C46C24D2D}" presName="txThree" presStyleLbl="node3" presStyleIdx="3" presStyleCnt="6">
        <dgm:presLayoutVars>
          <dgm:chPref val="3"/>
        </dgm:presLayoutVars>
      </dgm:prSet>
      <dgm:spPr/>
      <dgm:t>
        <a:bodyPr/>
        <a:lstStyle/>
        <a:p>
          <a:endParaRPr lang="en-US"/>
        </a:p>
      </dgm:t>
    </dgm:pt>
    <dgm:pt modelId="{67E34290-6974-4532-91BE-55738B6579BC}" type="pres">
      <dgm:prSet presAssocID="{FE4E5B76-D855-4375-B8E3-A54C46C24D2D}" presName="horzThree" presStyleCnt="0"/>
      <dgm:spPr/>
    </dgm:pt>
    <dgm:pt modelId="{46B59159-D464-4582-8949-D16FB6D92463}" type="pres">
      <dgm:prSet presAssocID="{317CAA79-C30F-41C7-A107-74F699B6CEB8}" presName="sibSpaceTwo" presStyleCnt="0"/>
      <dgm:spPr/>
    </dgm:pt>
    <dgm:pt modelId="{9CD8BEF0-8C46-48A4-B629-FEBE9E89F551}" type="pres">
      <dgm:prSet presAssocID="{134BD0CC-CEFB-4EC2-8959-30C572106382}" presName="vertTwo" presStyleCnt="0"/>
      <dgm:spPr/>
    </dgm:pt>
    <dgm:pt modelId="{014E8EC5-DA0F-4226-8AE6-49F55062FB8A}" type="pres">
      <dgm:prSet presAssocID="{134BD0CC-CEFB-4EC2-8959-30C572106382}" presName="txTwo" presStyleLbl="node2" presStyleIdx="2" presStyleCnt="3">
        <dgm:presLayoutVars>
          <dgm:chPref val="3"/>
        </dgm:presLayoutVars>
      </dgm:prSet>
      <dgm:spPr/>
      <dgm:t>
        <a:bodyPr/>
        <a:lstStyle/>
        <a:p>
          <a:endParaRPr lang="en-US"/>
        </a:p>
      </dgm:t>
    </dgm:pt>
    <dgm:pt modelId="{E4715273-22BF-48B5-8511-B6A8831F8305}" type="pres">
      <dgm:prSet presAssocID="{134BD0CC-CEFB-4EC2-8959-30C572106382}" presName="parTransTwo" presStyleCnt="0"/>
      <dgm:spPr/>
    </dgm:pt>
    <dgm:pt modelId="{7BCC76FD-A74E-4149-AE93-B2DD4EE898F3}" type="pres">
      <dgm:prSet presAssocID="{134BD0CC-CEFB-4EC2-8959-30C572106382}" presName="horzTwo" presStyleCnt="0"/>
      <dgm:spPr/>
    </dgm:pt>
    <dgm:pt modelId="{D99B1C70-8DBC-4CDD-855E-34A84043B89B}" type="pres">
      <dgm:prSet presAssocID="{9F20E99C-83B5-41D7-8117-C161803F185E}" presName="vertThree" presStyleCnt="0"/>
      <dgm:spPr/>
    </dgm:pt>
    <dgm:pt modelId="{9B47DC01-8177-48AD-A3EA-2E3627059930}" type="pres">
      <dgm:prSet presAssocID="{9F20E99C-83B5-41D7-8117-C161803F185E}" presName="txThree" presStyleLbl="node3" presStyleIdx="4" presStyleCnt="6">
        <dgm:presLayoutVars>
          <dgm:chPref val="3"/>
        </dgm:presLayoutVars>
      </dgm:prSet>
      <dgm:spPr/>
      <dgm:t>
        <a:bodyPr/>
        <a:lstStyle/>
        <a:p>
          <a:endParaRPr lang="en-US"/>
        </a:p>
      </dgm:t>
    </dgm:pt>
    <dgm:pt modelId="{782048D2-F003-4A5F-BC88-121BE519F082}" type="pres">
      <dgm:prSet presAssocID="{9F20E99C-83B5-41D7-8117-C161803F185E}" presName="horzThree" presStyleCnt="0"/>
      <dgm:spPr/>
    </dgm:pt>
    <dgm:pt modelId="{AC8160C2-6552-415F-9B44-D3BEFF0EEC10}" type="pres">
      <dgm:prSet presAssocID="{4E8EFC39-7CDD-4146-877B-5B2AA3080AE7}" presName="sibSpaceThree" presStyleCnt="0"/>
      <dgm:spPr/>
    </dgm:pt>
    <dgm:pt modelId="{6565DC2D-DE9F-49A7-9558-3D8A020882AE}" type="pres">
      <dgm:prSet presAssocID="{9D01EE3F-08BB-4647-8937-DCDEC705DC99}" presName="vertThree" presStyleCnt="0"/>
      <dgm:spPr/>
    </dgm:pt>
    <dgm:pt modelId="{CBC6935E-F2B8-49B9-A063-D74CE12CDB91}" type="pres">
      <dgm:prSet presAssocID="{9D01EE3F-08BB-4647-8937-DCDEC705DC99}" presName="txThree" presStyleLbl="node3" presStyleIdx="5" presStyleCnt="6">
        <dgm:presLayoutVars>
          <dgm:chPref val="3"/>
        </dgm:presLayoutVars>
      </dgm:prSet>
      <dgm:spPr/>
      <dgm:t>
        <a:bodyPr/>
        <a:lstStyle/>
        <a:p>
          <a:endParaRPr lang="en-US"/>
        </a:p>
      </dgm:t>
    </dgm:pt>
    <dgm:pt modelId="{8F9500D6-D2D2-47B0-8A4D-FF52463C638C}" type="pres">
      <dgm:prSet presAssocID="{9D01EE3F-08BB-4647-8937-DCDEC705DC99}" presName="horzThree" presStyleCnt="0"/>
      <dgm:spPr/>
    </dgm:pt>
  </dgm:ptLst>
  <dgm:cxnLst>
    <dgm:cxn modelId="{E9EC1F70-C6F7-4073-AE2E-07AEEA746C3C}" type="presOf" srcId="{F84E511C-8A06-4E56-BFE4-916F3D87E917}" destId="{BA051EF7-2302-4954-A0DD-ADCC925F1553}" srcOrd="0" destOrd="0" presId="urn:microsoft.com/office/officeart/2005/8/layout/hierarchy4"/>
    <dgm:cxn modelId="{9125B649-D155-4829-9027-01FEBA7BBEBA}" srcId="{134BD0CC-CEFB-4EC2-8959-30C572106382}" destId="{9F20E99C-83B5-41D7-8117-C161803F185E}" srcOrd="0" destOrd="0" parTransId="{AC32FBAC-F478-4AF1-8325-E488B9647513}" sibTransId="{4E8EFC39-7CDD-4146-877B-5B2AA3080AE7}"/>
    <dgm:cxn modelId="{F068BC5E-E5E7-42A9-9BAF-865913EF5A3E}" srcId="{76E42407-47C3-4BE4-9D60-99E0273A164A}" destId="{FE4E5B76-D855-4375-B8E3-A54C46C24D2D}" srcOrd="1" destOrd="0" parTransId="{003825EB-C97D-4530-AEEB-35E46AC2C1AD}" sibTransId="{1ACC2C56-2626-4116-A18C-4173A76F8289}"/>
    <dgm:cxn modelId="{B4D9FC97-84E4-4210-BD35-2DE3A7EF0513}" type="presOf" srcId="{9F20E99C-83B5-41D7-8117-C161803F185E}" destId="{9B47DC01-8177-48AD-A3EA-2E3627059930}" srcOrd="0" destOrd="0" presId="urn:microsoft.com/office/officeart/2005/8/layout/hierarchy4"/>
    <dgm:cxn modelId="{3A806F47-B461-4133-815E-567E76952022}" srcId="{71BBB87B-925C-49D3-A8A9-7A8C7CA641CD}" destId="{134BD0CC-CEFB-4EC2-8959-30C572106382}" srcOrd="2" destOrd="0" parTransId="{1388C9FF-842F-4EB7-96BB-97256977A6D1}" sibTransId="{5D81E0B9-79E3-4AFD-9C11-883BAB9DDFA2}"/>
    <dgm:cxn modelId="{CCD28DE1-5EC8-44DD-BB99-A3983DB9138E}" srcId="{76E42407-47C3-4BE4-9D60-99E0273A164A}" destId="{F84E511C-8A06-4E56-BFE4-916F3D87E917}" srcOrd="0" destOrd="0" parTransId="{5EE165A1-9725-4860-B90D-203190D39AAD}" sibTransId="{36EDE7F0-53D1-4C78-9A9D-7BCDB0C1801E}"/>
    <dgm:cxn modelId="{6BF10274-DF75-4A7E-9BF3-30C77F2ED6C7}" type="presOf" srcId="{9D01EE3F-08BB-4647-8937-DCDEC705DC99}" destId="{CBC6935E-F2B8-49B9-A063-D74CE12CDB91}" srcOrd="0" destOrd="0" presId="urn:microsoft.com/office/officeart/2005/8/layout/hierarchy4"/>
    <dgm:cxn modelId="{079F9913-EFC7-424A-B847-8959A34CFC62}" type="presOf" srcId="{7C1B7AFD-245A-4AFD-94DF-9EE6B82F408C}" destId="{4B91F199-118B-43D6-9809-737709F63479}" srcOrd="0" destOrd="0" presId="urn:microsoft.com/office/officeart/2005/8/layout/hierarchy4"/>
    <dgm:cxn modelId="{19A016BC-677B-4223-9657-F68B6568B8B4}" srcId="{134BD0CC-CEFB-4EC2-8959-30C572106382}" destId="{9D01EE3F-08BB-4647-8937-DCDEC705DC99}" srcOrd="1" destOrd="0" parTransId="{FCFC66CC-A975-4F9D-A194-43C81878BAD2}" sibTransId="{0483E9E5-EA24-4B89-8BAD-BC621D9810D8}"/>
    <dgm:cxn modelId="{34D8E5C8-8271-4D34-ADEB-48A67AB59596}" type="presOf" srcId="{87A42B6B-BB14-4C9C-B8CF-6D1D6427ED7B}" destId="{F1AA05E1-66CC-4DB8-973B-20B9056F91B5}" srcOrd="0" destOrd="0" presId="urn:microsoft.com/office/officeart/2005/8/layout/hierarchy4"/>
    <dgm:cxn modelId="{6E20927F-3F2B-48C8-B7F7-B8828F4F8E8E}" srcId="{87A42B6B-BB14-4C9C-B8CF-6D1D6427ED7B}" destId="{14B02F4A-28AD-4BBF-A6A5-C21A38964F16}" srcOrd="1" destOrd="0" parTransId="{C16C03E4-5688-4E1E-A675-12507C21D430}" sibTransId="{45931A59-2733-4C1F-8B7B-458FF12E2BC6}"/>
    <dgm:cxn modelId="{2A98B718-ACF8-43D9-8640-2608BC71774C}" srcId="{71BBB87B-925C-49D3-A8A9-7A8C7CA641CD}" destId="{87A42B6B-BB14-4C9C-B8CF-6D1D6427ED7B}" srcOrd="0" destOrd="0" parTransId="{BBB5D40E-C8BC-4E74-93BC-31C4F511D604}" sibTransId="{3E50C2AF-ED6D-47F6-B6BC-613921DB06D9}"/>
    <dgm:cxn modelId="{9671B7D6-973F-4DF3-908D-BBE7C7D714C5}" srcId="{87A42B6B-BB14-4C9C-B8CF-6D1D6427ED7B}" destId="{118D0C9C-81C1-45CA-8693-ED589F0B9319}" srcOrd="0" destOrd="0" parTransId="{3ACF871D-A617-454D-B020-2AE6424E4BE8}" sibTransId="{2DED9324-CD4F-42C1-ACE1-2F042AC0B34C}"/>
    <dgm:cxn modelId="{C857467C-568A-4AE2-8292-35832482A99C}" srcId="{7C1B7AFD-245A-4AFD-94DF-9EE6B82F408C}" destId="{71BBB87B-925C-49D3-A8A9-7A8C7CA641CD}" srcOrd="0" destOrd="0" parTransId="{C45CDF9A-A448-49C5-AD50-D6F5DC1013F9}" sibTransId="{9EA33F55-DF96-4ACF-9583-A5AE728A9796}"/>
    <dgm:cxn modelId="{E4241D28-F0D0-4112-9E76-4357FA7A6282}" type="presOf" srcId="{118D0C9C-81C1-45CA-8693-ED589F0B9319}" destId="{2B8CA8CA-667D-4092-A952-1C77EDF4F16B}" srcOrd="0" destOrd="0" presId="urn:microsoft.com/office/officeart/2005/8/layout/hierarchy4"/>
    <dgm:cxn modelId="{48C0B660-FEDB-4B8D-954B-80E30C88068E}" type="presOf" srcId="{14B02F4A-28AD-4BBF-A6A5-C21A38964F16}" destId="{A905FB04-DA17-46A7-AC5E-AAF5A326FDE8}" srcOrd="0" destOrd="0" presId="urn:microsoft.com/office/officeart/2005/8/layout/hierarchy4"/>
    <dgm:cxn modelId="{44E2DD44-809E-4A8E-AE40-2468532EE3E2}" type="presOf" srcId="{76E42407-47C3-4BE4-9D60-99E0273A164A}" destId="{76FD3014-5860-45F3-B122-E54A48A6C2BA}" srcOrd="0" destOrd="0" presId="urn:microsoft.com/office/officeart/2005/8/layout/hierarchy4"/>
    <dgm:cxn modelId="{7659F9A2-7559-42B8-913B-8E35259AFD12}" type="presOf" srcId="{134BD0CC-CEFB-4EC2-8959-30C572106382}" destId="{014E8EC5-DA0F-4226-8AE6-49F55062FB8A}" srcOrd="0" destOrd="0" presId="urn:microsoft.com/office/officeart/2005/8/layout/hierarchy4"/>
    <dgm:cxn modelId="{BDA11FF1-9BA5-45AF-9A06-9752FE989D37}" type="presOf" srcId="{FE4E5B76-D855-4375-B8E3-A54C46C24D2D}" destId="{68837F93-F18D-4D9E-9BEA-D3376407E79C}" srcOrd="0" destOrd="0" presId="urn:microsoft.com/office/officeart/2005/8/layout/hierarchy4"/>
    <dgm:cxn modelId="{D3FD2733-E039-4E85-ABEC-4C2B0F296AB8}" srcId="{71BBB87B-925C-49D3-A8A9-7A8C7CA641CD}" destId="{76E42407-47C3-4BE4-9D60-99E0273A164A}" srcOrd="1" destOrd="0" parTransId="{4B924ABF-126F-421B-8765-E2E76A925E06}" sibTransId="{317CAA79-C30F-41C7-A107-74F699B6CEB8}"/>
    <dgm:cxn modelId="{FE741766-E223-413D-B157-5630B723787F}" type="presOf" srcId="{71BBB87B-925C-49D3-A8A9-7A8C7CA641CD}" destId="{CD0872CF-71F1-45C9-8CF4-FF30BB1696B9}" srcOrd="0" destOrd="0" presId="urn:microsoft.com/office/officeart/2005/8/layout/hierarchy4"/>
    <dgm:cxn modelId="{F477FEFC-CC67-428D-BC66-B84910682DE5}" type="presParOf" srcId="{4B91F199-118B-43D6-9809-737709F63479}" destId="{F123AA06-8D2D-44F5-AF8E-C41CF2C93706}" srcOrd="0" destOrd="0" presId="urn:microsoft.com/office/officeart/2005/8/layout/hierarchy4"/>
    <dgm:cxn modelId="{1BA7D01C-BCD7-4D36-98DA-DDED566847FF}" type="presParOf" srcId="{F123AA06-8D2D-44F5-AF8E-C41CF2C93706}" destId="{CD0872CF-71F1-45C9-8CF4-FF30BB1696B9}" srcOrd="0" destOrd="0" presId="urn:microsoft.com/office/officeart/2005/8/layout/hierarchy4"/>
    <dgm:cxn modelId="{0E7C1B22-3EEB-4733-A3B0-192C737E30B3}" type="presParOf" srcId="{F123AA06-8D2D-44F5-AF8E-C41CF2C93706}" destId="{94B5DFDA-60AD-4BDD-A6CE-75C731EB3CD8}" srcOrd="1" destOrd="0" presId="urn:microsoft.com/office/officeart/2005/8/layout/hierarchy4"/>
    <dgm:cxn modelId="{ACBA700C-1776-477B-9BBF-CD820DD49B58}" type="presParOf" srcId="{F123AA06-8D2D-44F5-AF8E-C41CF2C93706}" destId="{57926787-3CD3-42A8-B55A-0CC7C9D45049}" srcOrd="2" destOrd="0" presId="urn:microsoft.com/office/officeart/2005/8/layout/hierarchy4"/>
    <dgm:cxn modelId="{9139D3DA-898B-43BC-9229-02A1C6E48CE7}" type="presParOf" srcId="{57926787-3CD3-42A8-B55A-0CC7C9D45049}" destId="{9CB9A8DA-F585-4013-8E75-F0D3AB40824A}" srcOrd="0" destOrd="0" presId="urn:microsoft.com/office/officeart/2005/8/layout/hierarchy4"/>
    <dgm:cxn modelId="{CF0C1229-B00B-41B4-ADAD-58069A3C14D9}" type="presParOf" srcId="{9CB9A8DA-F585-4013-8E75-F0D3AB40824A}" destId="{F1AA05E1-66CC-4DB8-973B-20B9056F91B5}" srcOrd="0" destOrd="0" presId="urn:microsoft.com/office/officeart/2005/8/layout/hierarchy4"/>
    <dgm:cxn modelId="{C5FCEE77-1867-4643-914C-0AAA798FDB83}" type="presParOf" srcId="{9CB9A8DA-F585-4013-8E75-F0D3AB40824A}" destId="{A36E51F1-AF57-417B-9663-E5F2AF7908DE}" srcOrd="1" destOrd="0" presId="urn:microsoft.com/office/officeart/2005/8/layout/hierarchy4"/>
    <dgm:cxn modelId="{05D346A7-6E3F-4325-9A3E-0477AD92F958}" type="presParOf" srcId="{9CB9A8DA-F585-4013-8E75-F0D3AB40824A}" destId="{77B3FB98-3691-4985-AAD3-C70182CDB2E9}" srcOrd="2" destOrd="0" presId="urn:microsoft.com/office/officeart/2005/8/layout/hierarchy4"/>
    <dgm:cxn modelId="{9BF9C55C-C986-4F52-AE51-479281A24EF6}" type="presParOf" srcId="{77B3FB98-3691-4985-AAD3-C70182CDB2E9}" destId="{C3CBF2C3-7E68-402A-B05D-66B612DF0594}" srcOrd="0" destOrd="0" presId="urn:microsoft.com/office/officeart/2005/8/layout/hierarchy4"/>
    <dgm:cxn modelId="{AEB9E52E-8985-44AF-A258-B6729F3D620D}" type="presParOf" srcId="{C3CBF2C3-7E68-402A-B05D-66B612DF0594}" destId="{2B8CA8CA-667D-4092-A952-1C77EDF4F16B}" srcOrd="0" destOrd="0" presId="urn:microsoft.com/office/officeart/2005/8/layout/hierarchy4"/>
    <dgm:cxn modelId="{09E1661D-0F18-46A2-8392-E27244CD787E}" type="presParOf" srcId="{C3CBF2C3-7E68-402A-B05D-66B612DF0594}" destId="{68274AF0-4B63-4FCF-9C99-CFFAD564F158}" srcOrd="1" destOrd="0" presId="urn:microsoft.com/office/officeart/2005/8/layout/hierarchy4"/>
    <dgm:cxn modelId="{BC1DCAA7-FA8F-4DE4-BDF7-61EE456F2B93}" type="presParOf" srcId="{77B3FB98-3691-4985-AAD3-C70182CDB2E9}" destId="{FA7E643E-E431-4725-8875-74C382094F9D}" srcOrd="1" destOrd="0" presId="urn:microsoft.com/office/officeart/2005/8/layout/hierarchy4"/>
    <dgm:cxn modelId="{C4BDF399-F243-43C3-98D0-EFBB1514A43A}" type="presParOf" srcId="{77B3FB98-3691-4985-AAD3-C70182CDB2E9}" destId="{10DC9156-EFB4-4066-A1D8-327ABE465A41}" srcOrd="2" destOrd="0" presId="urn:microsoft.com/office/officeart/2005/8/layout/hierarchy4"/>
    <dgm:cxn modelId="{526B7B12-39B4-4A86-81DB-F4439991DD24}" type="presParOf" srcId="{10DC9156-EFB4-4066-A1D8-327ABE465A41}" destId="{A905FB04-DA17-46A7-AC5E-AAF5A326FDE8}" srcOrd="0" destOrd="0" presId="urn:microsoft.com/office/officeart/2005/8/layout/hierarchy4"/>
    <dgm:cxn modelId="{663CDB27-10B9-4A84-9B19-60BADA8191C8}" type="presParOf" srcId="{10DC9156-EFB4-4066-A1D8-327ABE465A41}" destId="{73A08FF7-43E4-4ABB-937B-FCA05E024E3B}" srcOrd="1" destOrd="0" presId="urn:microsoft.com/office/officeart/2005/8/layout/hierarchy4"/>
    <dgm:cxn modelId="{83C34B06-1A6A-4BDB-90F2-771B65371655}" type="presParOf" srcId="{57926787-3CD3-42A8-B55A-0CC7C9D45049}" destId="{AEDB5CF2-460A-459A-BAF3-C27980042FCA}" srcOrd="1" destOrd="0" presId="urn:microsoft.com/office/officeart/2005/8/layout/hierarchy4"/>
    <dgm:cxn modelId="{F7112198-6A66-4B41-8A45-1078C9BC5DAD}" type="presParOf" srcId="{57926787-3CD3-42A8-B55A-0CC7C9D45049}" destId="{56CD65B5-BF65-4D16-B738-D8375444DD93}" srcOrd="2" destOrd="0" presId="urn:microsoft.com/office/officeart/2005/8/layout/hierarchy4"/>
    <dgm:cxn modelId="{497DD2B1-60C5-412F-B508-4EDD60BA86A4}" type="presParOf" srcId="{56CD65B5-BF65-4D16-B738-D8375444DD93}" destId="{76FD3014-5860-45F3-B122-E54A48A6C2BA}" srcOrd="0" destOrd="0" presId="urn:microsoft.com/office/officeart/2005/8/layout/hierarchy4"/>
    <dgm:cxn modelId="{63D06EC1-E1E6-464C-92A8-C6BF694848FB}" type="presParOf" srcId="{56CD65B5-BF65-4D16-B738-D8375444DD93}" destId="{19832B3F-49DE-4503-8717-F60105642DC5}" srcOrd="1" destOrd="0" presId="urn:microsoft.com/office/officeart/2005/8/layout/hierarchy4"/>
    <dgm:cxn modelId="{D49090FF-D38B-4D7B-8CEB-E52C56A33A7E}" type="presParOf" srcId="{56CD65B5-BF65-4D16-B738-D8375444DD93}" destId="{CF98CC33-C282-4CAC-B0DF-C75A4A79822F}" srcOrd="2" destOrd="0" presId="urn:microsoft.com/office/officeart/2005/8/layout/hierarchy4"/>
    <dgm:cxn modelId="{E988276A-01F3-45C3-902F-5339437EAF0E}" type="presParOf" srcId="{CF98CC33-C282-4CAC-B0DF-C75A4A79822F}" destId="{6D7CD5BB-F0CA-4576-A80A-7A8C5AA08BBF}" srcOrd="0" destOrd="0" presId="urn:microsoft.com/office/officeart/2005/8/layout/hierarchy4"/>
    <dgm:cxn modelId="{DF03F0E0-F9DC-4AE4-8488-0A40F55DC058}" type="presParOf" srcId="{6D7CD5BB-F0CA-4576-A80A-7A8C5AA08BBF}" destId="{BA051EF7-2302-4954-A0DD-ADCC925F1553}" srcOrd="0" destOrd="0" presId="urn:microsoft.com/office/officeart/2005/8/layout/hierarchy4"/>
    <dgm:cxn modelId="{E8A1280E-8EB0-441F-9BDC-342EC50CDAFE}" type="presParOf" srcId="{6D7CD5BB-F0CA-4576-A80A-7A8C5AA08BBF}" destId="{14C554C0-946C-4048-A9D0-FB331B46927B}" srcOrd="1" destOrd="0" presId="urn:microsoft.com/office/officeart/2005/8/layout/hierarchy4"/>
    <dgm:cxn modelId="{0563180A-F9FF-492A-91E2-A9D97C60F2B9}" type="presParOf" srcId="{CF98CC33-C282-4CAC-B0DF-C75A4A79822F}" destId="{031B01DC-754D-4907-8448-122105E1ED6B}" srcOrd="1" destOrd="0" presId="urn:microsoft.com/office/officeart/2005/8/layout/hierarchy4"/>
    <dgm:cxn modelId="{0B0E32F6-8BFA-43F2-9F7E-7AAB6DD8C3CF}" type="presParOf" srcId="{CF98CC33-C282-4CAC-B0DF-C75A4A79822F}" destId="{00A2831F-88F9-4849-A414-2CB77500B6EA}" srcOrd="2" destOrd="0" presId="urn:microsoft.com/office/officeart/2005/8/layout/hierarchy4"/>
    <dgm:cxn modelId="{90EEEAF8-1DAA-4DAE-9CEF-5F9AFF563B32}" type="presParOf" srcId="{00A2831F-88F9-4849-A414-2CB77500B6EA}" destId="{68837F93-F18D-4D9E-9BEA-D3376407E79C}" srcOrd="0" destOrd="0" presId="urn:microsoft.com/office/officeart/2005/8/layout/hierarchy4"/>
    <dgm:cxn modelId="{082106D2-857B-4D9A-BE34-387DEC3768E6}" type="presParOf" srcId="{00A2831F-88F9-4849-A414-2CB77500B6EA}" destId="{67E34290-6974-4532-91BE-55738B6579BC}" srcOrd="1" destOrd="0" presId="urn:microsoft.com/office/officeart/2005/8/layout/hierarchy4"/>
    <dgm:cxn modelId="{64423851-7181-43C3-A4AC-2B2D77E57EC7}" type="presParOf" srcId="{57926787-3CD3-42A8-B55A-0CC7C9D45049}" destId="{46B59159-D464-4582-8949-D16FB6D92463}" srcOrd="3" destOrd="0" presId="urn:microsoft.com/office/officeart/2005/8/layout/hierarchy4"/>
    <dgm:cxn modelId="{B4A3AEE9-439A-495D-9B52-81CBA020B294}" type="presParOf" srcId="{57926787-3CD3-42A8-B55A-0CC7C9D45049}" destId="{9CD8BEF0-8C46-48A4-B629-FEBE9E89F551}" srcOrd="4" destOrd="0" presId="urn:microsoft.com/office/officeart/2005/8/layout/hierarchy4"/>
    <dgm:cxn modelId="{34999BB5-F622-4A56-8A8D-9919DBDDF3B5}" type="presParOf" srcId="{9CD8BEF0-8C46-48A4-B629-FEBE9E89F551}" destId="{014E8EC5-DA0F-4226-8AE6-49F55062FB8A}" srcOrd="0" destOrd="0" presId="urn:microsoft.com/office/officeart/2005/8/layout/hierarchy4"/>
    <dgm:cxn modelId="{52CCCE3F-53A2-46A1-AAAE-ED9CA0E2C83E}" type="presParOf" srcId="{9CD8BEF0-8C46-48A4-B629-FEBE9E89F551}" destId="{E4715273-22BF-48B5-8511-B6A8831F8305}" srcOrd="1" destOrd="0" presId="urn:microsoft.com/office/officeart/2005/8/layout/hierarchy4"/>
    <dgm:cxn modelId="{03385B75-0518-439A-AE6B-F0190228599B}" type="presParOf" srcId="{9CD8BEF0-8C46-48A4-B629-FEBE9E89F551}" destId="{7BCC76FD-A74E-4149-AE93-B2DD4EE898F3}" srcOrd="2" destOrd="0" presId="urn:microsoft.com/office/officeart/2005/8/layout/hierarchy4"/>
    <dgm:cxn modelId="{6C6F5721-E1BF-4FBC-BEA9-3F6E3795E899}" type="presParOf" srcId="{7BCC76FD-A74E-4149-AE93-B2DD4EE898F3}" destId="{D99B1C70-8DBC-4CDD-855E-34A84043B89B}" srcOrd="0" destOrd="0" presId="urn:microsoft.com/office/officeart/2005/8/layout/hierarchy4"/>
    <dgm:cxn modelId="{9DCF6863-F8A6-4B8B-80D5-43D44F297F18}" type="presParOf" srcId="{D99B1C70-8DBC-4CDD-855E-34A84043B89B}" destId="{9B47DC01-8177-48AD-A3EA-2E3627059930}" srcOrd="0" destOrd="0" presId="urn:microsoft.com/office/officeart/2005/8/layout/hierarchy4"/>
    <dgm:cxn modelId="{DEE4C3F1-E210-4C13-83E3-1D1C0C40D76D}" type="presParOf" srcId="{D99B1C70-8DBC-4CDD-855E-34A84043B89B}" destId="{782048D2-F003-4A5F-BC88-121BE519F082}" srcOrd="1" destOrd="0" presId="urn:microsoft.com/office/officeart/2005/8/layout/hierarchy4"/>
    <dgm:cxn modelId="{28DB8D5C-D8C3-4331-A808-6285DF6D1873}" type="presParOf" srcId="{7BCC76FD-A74E-4149-AE93-B2DD4EE898F3}" destId="{AC8160C2-6552-415F-9B44-D3BEFF0EEC10}" srcOrd="1" destOrd="0" presId="urn:microsoft.com/office/officeart/2005/8/layout/hierarchy4"/>
    <dgm:cxn modelId="{2CB1F21D-81F2-4488-96E3-AC72932E715B}" type="presParOf" srcId="{7BCC76FD-A74E-4149-AE93-B2DD4EE898F3}" destId="{6565DC2D-DE9F-49A7-9558-3D8A020882AE}" srcOrd="2" destOrd="0" presId="urn:microsoft.com/office/officeart/2005/8/layout/hierarchy4"/>
    <dgm:cxn modelId="{2BF3A3DD-1F0D-450E-8CBF-BD145C24F4C7}" type="presParOf" srcId="{6565DC2D-DE9F-49A7-9558-3D8A020882AE}" destId="{CBC6935E-F2B8-49B9-A063-D74CE12CDB91}" srcOrd="0" destOrd="0" presId="urn:microsoft.com/office/officeart/2005/8/layout/hierarchy4"/>
    <dgm:cxn modelId="{3628C75F-6A82-46A3-AA52-76D529858FAE}" type="presParOf" srcId="{6565DC2D-DE9F-49A7-9558-3D8A020882AE}" destId="{8F9500D6-D2D2-47B0-8A4D-FF52463C638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541FB-A1F1-46AB-9873-FB10147452BE}" type="doc">
      <dgm:prSet loTypeId="urn:microsoft.com/office/officeart/2005/8/layout/hierarchy4" loCatId="hierarchy" qsTypeId="urn:microsoft.com/office/officeart/2005/8/quickstyle/3d1" qsCatId="3D" csTypeId="urn:microsoft.com/office/officeart/2005/8/colors/accent1_3" csCatId="accent1" phldr="1"/>
      <dgm:spPr/>
      <dgm:t>
        <a:bodyPr/>
        <a:lstStyle/>
        <a:p>
          <a:endParaRPr lang="en-US"/>
        </a:p>
      </dgm:t>
    </dgm:pt>
    <dgm:pt modelId="{3C190EBB-457B-44BC-9EB3-D8F51ED4D98F}">
      <dgm:prSet phldrT="[Text]"/>
      <dgm:spPr/>
      <dgm:t>
        <a:bodyPr/>
        <a:lstStyle/>
        <a:p>
          <a:r>
            <a:rPr lang="es-CO" dirty="0" err="1" smtClean="0"/>
            <a:t>Core</a:t>
          </a:r>
          <a:endParaRPr lang="en-US" dirty="0"/>
        </a:p>
      </dgm:t>
    </dgm:pt>
    <dgm:pt modelId="{C09FBA49-6ECD-4A4D-8016-6210D21BA419}" type="parTrans" cxnId="{6140A919-1061-428D-99D7-2C72DBBEBFCD}">
      <dgm:prSet/>
      <dgm:spPr/>
      <dgm:t>
        <a:bodyPr/>
        <a:lstStyle/>
        <a:p>
          <a:endParaRPr lang="en-US"/>
        </a:p>
      </dgm:t>
    </dgm:pt>
    <dgm:pt modelId="{8852F9FC-AB07-4632-8A90-DF08D6F5325C}" type="sibTrans" cxnId="{6140A919-1061-428D-99D7-2C72DBBEBFCD}">
      <dgm:prSet/>
      <dgm:spPr/>
      <dgm:t>
        <a:bodyPr/>
        <a:lstStyle/>
        <a:p>
          <a:endParaRPr lang="en-US"/>
        </a:p>
      </dgm:t>
    </dgm:pt>
    <dgm:pt modelId="{C8066CD6-9848-48C6-8A4C-72912308E14F}">
      <dgm:prSet phldrT="[Text]"/>
      <dgm:spPr/>
      <dgm:t>
        <a:bodyPr/>
        <a:lstStyle/>
        <a:p>
          <a:r>
            <a:rPr lang="es-CO" dirty="0" smtClean="0"/>
            <a:t>Cómputo</a:t>
          </a:r>
          <a:endParaRPr lang="en-US" dirty="0"/>
        </a:p>
      </dgm:t>
    </dgm:pt>
    <dgm:pt modelId="{43DE46E7-28BF-45C4-9026-ACA9E705C79D}" type="parTrans" cxnId="{577D9102-7B5B-41E3-922C-CFE9D0BA3672}">
      <dgm:prSet/>
      <dgm:spPr/>
      <dgm:t>
        <a:bodyPr/>
        <a:lstStyle/>
        <a:p>
          <a:endParaRPr lang="en-US"/>
        </a:p>
      </dgm:t>
    </dgm:pt>
    <dgm:pt modelId="{E6D73C98-52C0-4ECA-B6AA-2934FEEBBFC9}" type="sibTrans" cxnId="{577D9102-7B5B-41E3-922C-CFE9D0BA3672}">
      <dgm:prSet/>
      <dgm:spPr/>
      <dgm:t>
        <a:bodyPr/>
        <a:lstStyle/>
        <a:p>
          <a:endParaRPr lang="en-US"/>
        </a:p>
      </dgm:t>
    </dgm:pt>
    <dgm:pt modelId="{8609898D-5019-4603-B6A8-2E302B275AF9}">
      <dgm:prSet phldrT="[Text]"/>
      <dgm:spPr/>
      <dgm:t>
        <a:bodyPr/>
        <a:lstStyle/>
        <a:p>
          <a:r>
            <a:rPr lang="es-CO" dirty="0" smtClean="0"/>
            <a:t>Web Role</a:t>
          </a:r>
          <a:endParaRPr lang="en-US" dirty="0"/>
        </a:p>
      </dgm:t>
    </dgm:pt>
    <dgm:pt modelId="{64941CB3-EF72-4561-B058-CD8A00422C31}" type="parTrans" cxnId="{9D879ED8-E562-4CDA-93CF-664392E553B7}">
      <dgm:prSet/>
      <dgm:spPr/>
      <dgm:t>
        <a:bodyPr/>
        <a:lstStyle/>
        <a:p>
          <a:endParaRPr lang="en-US"/>
        </a:p>
      </dgm:t>
    </dgm:pt>
    <dgm:pt modelId="{432E1DB6-07AB-4920-AA9F-5A86E4FB29F4}" type="sibTrans" cxnId="{9D879ED8-E562-4CDA-93CF-664392E553B7}">
      <dgm:prSet/>
      <dgm:spPr/>
      <dgm:t>
        <a:bodyPr/>
        <a:lstStyle/>
        <a:p>
          <a:endParaRPr lang="en-US"/>
        </a:p>
      </dgm:t>
    </dgm:pt>
    <dgm:pt modelId="{F13C6150-62E6-477F-9786-A8B6D10580CD}">
      <dgm:prSet phldrT="[Text]"/>
      <dgm:spPr/>
      <dgm:t>
        <a:bodyPr/>
        <a:lstStyle/>
        <a:p>
          <a:r>
            <a:rPr lang="es-CO" dirty="0" err="1" smtClean="0"/>
            <a:t>Worker</a:t>
          </a:r>
          <a:r>
            <a:rPr lang="es-CO" dirty="0" smtClean="0"/>
            <a:t> Role</a:t>
          </a:r>
          <a:endParaRPr lang="en-US" dirty="0"/>
        </a:p>
      </dgm:t>
    </dgm:pt>
    <dgm:pt modelId="{E1315AF1-96A9-41E1-9EB2-A62C0DA7F8F1}" type="parTrans" cxnId="{ED9B977A-B5CC-45A3-B11E-28B1300872A2}">
      <dgm:prSet/>
      <dgm:spPr/>
      <dgm:t>
        <a:bodyPr/>
        <a:lstStyle/>
        <a:p>
          <a:endParaRPr lang="en-US"/>
        </a:p>
      </dgm:t>
    </dgm:pt>
    <dgm:pt modelId="{2DB40DA2-3133-4440-B2DF-0E570EEFB5DE}" type="sibTrans" cxnId="{ED9B977A-B5CC-45A3-B11E-28B1300872A2}">
      <dgm:prSet/>
      <dgm:spPr/>
      <dgm:t>
        <a:bodyPr/>
        <a:lstStyle/>
        <a:p>
          <a:endParaRPr lang="en-US"/>
        </a:p>
      </dgm:t>
    </dgm:pt>
    <dgm:pt modelId="{6B9D9444-B452-4DBE-BEE5-AF497D8FC8E1}">
      <dgm:prSet phldrT="[Text]"/>
      <dgm:spPr/>
      <dgm:t>
        <a:bodyPr/>
        <a:lstStyle/>
        <a:p>
          <a:r>
            <a:rPr lang="es-CO" dirty="0" smtClean="0"/>
            <a:t>Almacenamiento</a:t>
          </a:r>
          <a:endParaRPr lang="en-US" dirty="0"/>
        </a:p>
      </dgm:t>
    </dgm:pt>
    <dgm:pt modelId="{894A5190-E489-48F5-9896-7DC6C61C00D3}" type="parTrans" cxnId="{6AC622CE-E994-4EBC-9DA6-8FD987476417}">
      <dgm:prSet/>
      <dgm:spPr/>
      <dgm:t>
        <a:bodyPr/>
        <a:lstStyle/>
        <a:p>
          <a:endParaRPr lang="en-US"/>
        </a:p>
      </dgm:t>
    </dgm:pt>
    <dgm:pt modelId="{6D1C61D2-8AC1-47DD-B4D8-46DFCDE55F97}" type="sibTrans" cxnId="{6AC622CE-E994-4EBC-9DA6-8FD987476417}">
      <dgm:prSet/>
      <dgm:spPr/>
      <dgm:t>
        <a:bodyPr/>
        <a:lstStyle/>
        <a:p>
          <a:endParaRPr lang="en-US"/>
        </a:p>
      </dgm:t>
    </dgm:pt>
    <dgm:pt modelId="{148A6A50-D034-40B7-A228-F5649D38C6D8}">
      <dgm:prSet phldrT="[Text]"/>
      <dgm:spPr/>
      <dgm:t>
        <a:bodyPr/>
        <a:lstStyle/>
        <a:p>
          <a:r>
            <a:rPr lang="es-CO" dirty="0" smtClean="0"/>
            <a:t>Blobs</a:t>
          </a:r>
          <a:endParaRPr lang="en-US" dirty="0"/>
        </a:p>
      </dgm:t>
    </dgm:pt>
    <dgm:pt modelId="{EE08A99C-2D01-4131-9A6F-D3A027811D7E}" type="parTrans" cxnId="{8A44FB72-A000-4869-B4E1-8167C3145CD1}">
      <dgm:prSet/>
      <dgm:spPr/>
      <dgm:t>
        <a:bodyPr/>
        <a:lstStyle/>
        <a:p>
          <a:endParaRPr lang="en-US"/>
        </a:p>
      </dgm:t>
    </dgm:pt>
    <dgm:pt modelId="{F6CB2FA4-0D44-441F-A74F-3175825BF2B1}" type="sibTrans" cxnId="{8A44FB72-A000-4869-B4E1-8167C3145CD1}">
      <dgm:prSet/>
      <dgm:spPr/>
      <dgm:t>
        <a:bodyPr/>
        <a:lstStyle/>
        <a:p>
          <a:endParaRPr lang="en-US"/>
        </a:p>
      </dgm:t>
    </dgm:pt>
    <dgm:pt modelId="{28C34D12-D86B-4A69-B1C0-4D4D396009BC}">
      <dgm:prSet phldrT="[Text]"/>
      <dgm:spPr/>
      <dgm:t>
        <a:bodyPr/>
        <a:lstStyle/>
        <a:p>
          <a:r>
            <a:rPr lang="es-CO" dirty="0" smtClean="0"/>
            <a:t>Tablas</a:t>
          </a:r>
          <a:endParaRPr lang="en-US" dirty="0"/>
        </a:p>
      </dgm:t>
    </dgm:pt>
    <dgm:pt modelId="{440BEECB-D6C1-458E-BF99-D1C00231D11C}" type="parTrans" cxnId="{70EC3479-E28D-481B-8B51-DFA895B13CBE}">
      <dgm:prSet/>
      <dgm:spPr/>
      <dgm:t>
        <a:bodyPr/>
        <a:lstStyle/>
        <a:p>
          <a:endParaRPr lang="en-US"/>
        </a:p>
      </dgm:t>
    </dgm:pt>
    <dgm:pt modelId="{7FDEC5D1-CD04-4FFD-A535-37F00E7A0DA7}" type="sibTrans" cxnId="{70EC3479-E28D-481B-8B51-DFA895B13CBE}">
      <dgm:prSet/>
      <dgm:spPr/>
      <dgm:t>
        <a:bodyPr/>
        <a:lstStyle/>
        <a:p>
          <a:endParaRPr lang="en-US"/>
        </a:p>
      </dgm:t>
    </dgm:pt>
    <dgm:pt modelId="{E6AD52FA-6FDD-443B-976A-89DA07034C22}">
      <dgm:prSet phldrT="[Text]"/>
      <dgm:spPr/>
      <dgm:t>
        <a:bodyPr/>
        <a:lstStyle/>
        <a:p>
          <a:r>
            <a:rPr lang="es-CO" dirty="0" smtClean="0"/>
            <a:t>Colas</a:t>
          </a:r>
          <a:endParaRPr lang="en-US" dirty="0"/>
        </a:p>
      </dgm:t>
    </dgm:pt>
    <dgm:pt modelId="{B1F51573-8E0C-48B5-BC31-2C63F8377E88}" type="parTrans" cxnId="{8E1BE252-83D2-41ED-A82B-7333D25F966C}">
      <dgm:prSet/>
      <dgm:spPr/>
      <dgm:t>
        <a:bodyPr/>
        <a:lstStyle/>
        <a:p>
          <a:endParaRPr lang="en-US"/>
        </a:p>
      </dgm:t>
    </dgm:pt>
    <dgm:pt modelId="{A9715870-5360-4C64-8B53-A0AE4245A4E9}" type="sibTrans" cxnId="{8E1BE252-83D2-41ED-A82B-7333D25F966C}">
      <dgm:prSet/>
      <dgm:spPr/>
      <dgm:t>
        <a:bodyPr/>
        <a:lstStyle/>
        <a:p>
          <a:endParaRPr lang="en-US"/>
        </a:p>
      </dgm:t>
    </dgm:pt>
    <dgm:pt modelId="{C686D970-9E0A-4394-B0BE-505FE419D3DB}" type="pres">
      <dgm:prSet presAssocID="{764541FB-A1F1-46AB-9873-FB10147452BE}" presName="Name0" presStyleCnt="0">
        <dgm:presLayoutVars>
          <dgm:chPref val="1"/>
          <dgm:dir/>
          <dgm:animOne val="branch"/>
          <dgm:animLvl val="lvl"/>
          <dgm:resizeHandles/>
        </dgm:presLayoutVars>
      </dgm:prSet>
      <dgm:spPr/>
      <dgm:t>
        <a:bodyPr/>
        <a:lstStyle/>
        <a:p>
          <a:endParaRPr lang="en-US"/>
        </a:p>
      </dgm:t>
    </dgm:pt>
    <dgm:pt modelId="{A9AFBA02-293C-4027-9443-5C339A1A1C11}" type="pres">
      <dgm:prSet presAssocID="{3C190EBB-457B-44BC-9EB3-D8F51ED4D98F}" presName="vertOne" presStyleCnt="0"/>
      <dgm:spPr/>
      <dgm:t>
        <a:bodyPr/>
        <a:lstStyle/>
        <a:p>
          <a:endParaRPr lang="es-ES_tradnl"/>
        </a:p>
      </dgm:t>
    </dgm:pt>
    <dgm:pt modelId="{BF35F2FF-BC80-4629-A31F-A15E82096E5D}" type="pres">
      <dgm:prSet presAssocID="{3C190EBB-457B-44BC-9EB3-D8F51ED4D98F}" presName="txOne" presStyleLbl="node0" presStyleIdx="0" presStyleCnt="1" custLinFactY="-3602" custLinFactNeighborX="-11" custLinFactNeighborY="-100000">
        <dgm:presLayoutVars>
          <dgm:chPref val="3"/>
        </dgm:presLayoutVars>
      </dgm:prSet>
      <dgm:spPr/>
      <dgm:t>
        <a:bodyPr/>
        <a:lstStyle/>
        <a:p>
          <a:endParaRPr lang="en-US"/>
        </a:p>
      </dgm:t>
    </dgm:pt>
    <dgm:pt modelId="{EC9DE967-12E6-4C74-BCE0-7F19050FA1A3}" type="pres">
      <dgm:prSet presAssocID="{3C190EBB-457B-44BC-9EB3-D8F51ED4D98F}" presName="parTransOne" presStyleCnt="0"/>
      <dgm:spPr/>
      <dgm:t>
        <a:bodyPr/>
        <a:lstStyle/>
        <a:p>
          <a:endParaRPr lang="es-ES_tradnl"/>
        </a:p>
      </dgm:t>
    </dgm:pt>
    <dgm:pt modelId="{01CB791A-E577-4B8E-9AA7-FDAC93389F91}" type="pres">
      <dgm:prSet presAssocID="{3C190EBB-457B-44BC-9EB3-D8F51ED4D98F}" presName="horzOne" presStyleCnt="0"/>
      <dgm:spPr/>
      <dgm:t>
        <a:bodyPr/>
        <a:lstStyle/>
        <a:p>
          <a:endParaRPr lang="es-ES_tradnl"/>
        </a:p>
      </dgm:t>
    </dgm:pt>
    <dgm:pt modelId="{0E33222A-EA19-445E-A32F-9ED705BDB167}" type="pres">
      <dgm:prSet presAssocID="{C8066CD6-9848-48C6-8A4C-72912308E14F}" presName="vertTwo" presStyleCnt="0"/>
      <dgm:spPr/>
      <dgm:t>
        <a:bodyPr/>
        <a:lstStyle/>
        <a:p>
          <a:endParaRPr lang="es-ES_tradnl"/>
        </a:p>
      </dgm:t>
    </dgm:pt>
    <dgm:pt modelId="{E6674B01-B7BB-41AE-AC45-3939C6B7E3A4}" type="pres">
      <dgm:prSet presAssocID="{C8066CD6-9848-48C6-8A4C-72912308E14F}" presName="txTwo" presStyleLbl="node2" presStyleIdx="0" presStyleCnt="2">
        <dgm:presLayoutVars>
          <dgm:chPref val="3"/>
        </dgm:presLayoutVars>
      </dgm:prSet>
      <dgm:spPr/>
      <dgm:t>
        <a:bodyPr/>
        <a:lstStyle/>
        <a:p>
          <a:endParaRPr lang="en-US"/>
        </a:p>
      </dgm:t>
    </dgm:pt>
    <dgm:pt modelId="{5EEBF853-E704-4917-A43B-1873607B1F6C}" type="pres">
      <dgm:prSet presAssocID="{C8066CD6-9848-48C6-8A4C-72912308E14F}" presName="parTransTwo" presStyleCnt="0"/>
      <dgm:spPr/>
      <dgm:t>
        <a:bodyPr/>
        <a:lstStyle/>
        <a:p>
          <a:endParaRPr lang="es-ES_tradnl"/>
        </a:p>
      </dgm:t>
    </dgm:pt>
    <dgm:pt modelId="{71F9714D-5BEB-47B1-990D-6411C650CEC2}" type="pres">
      <dgm:prSet presAssocID="{C8066CD6-9848-48C6-8A4C-72912308E14F}" presName="horzTwo" presStyleCnt="0"/>
      <dgm:spPr/>
      <dgm:t>
        <a:bodyPr/>
        <a:lstStyle/>
        <a:p>
          <a:endParaRPr lang="es-ES_tradnl"/>
        </a:p>
      </dgm:t>
    </dgm:pt>
    <dgm:pt modelId="{8DC9E651-D61D-406C-B800-EB8060F25B36}" type="pres">
      <dgm:prSet presAssocID="{8609898D-5019-4603-B6A8-2E302B275AF9}" presName="vertThree" presStyleCnt="0"/>
      <dgm:spPr/>
      <dgm:t>
        <a:bodyPr/>
        <a:lstStyle/>
        <a:p>
          <a:endParaRPr lang="es-ES_tradnl"/>
        </a:p>
      </dgm:t>
    </dgm:pt>
    <dgm:pt modelId="{5017FA3B-5E64-4026-B05B-589B24B1071E}" type="pres">
      <dgm:prSet presAssocID="{8609898D-5019-4603-B6A8-2E302B275AF9}" presName="txThree" presStyleLbl="node3" presStyleIdx="0" presStyleCnt="5" custLinFactNeighborY="2095">
        <dgm:presLayoutVars>
          <dgm:chPref val="3"/>
        </dgm:presLayoutVars>
      </dgm:prSet>
      <dgm:spPr/>
      <dgm:t>
        <a:bodyPr/>
        <a:lstStyle/>
        <a:p>
          <a:endParaRPr lang="en-US"/>
        </a:p>
      </dgm:t>
    </dgm:pt>
    <dgm:pt modelId="{7F65065E-CDBE-433C-BA0B-F025593F6185}" type="pres">
      <dgm:prSet presAssocID="{8609898D-5019-4603-B6A8-2E302B275AF9}" presName="horzThree" presStyleCnt="0"/>
      <dgm:spPr/>
      <dgm:t>
        <a:bodyPr/>
        <a:lstStyle/>
        <a:p>
          <a:endParaRPr lang="es-ES_tradnl"/>
        </a:p>
      </dgm:t>
    </dgm:pt>
    <dgm:pt modelId="{B35DC9AB-0373-4BD7-B9CF-F145020341A8}" type="pres">
      <dgm:prSet presAssocID="{432E1DB6-07AB-4920-AA9F-5A86E4FB29F4}" presName="sibSpaceThree" presStyleCnt="0"/>
      <dgm:spPr/>
      <dgm:t>
        <a:bodyPr/>
        <a:lstStyle/>
        <a:p>
          <a:endParaRPr lang="es-ES_tradnl"/>
        </a:p>
      </dgm:t>
    </dgm:pt>
    <dgm:pt modelId="{8C077CA2-1C80-4BD8-9ADD-9A2F518F30E6}" type="pres">
      <dgm:prSet presAssocID="{F13C6150-62E6-477F-9786-A8B6D10580CD}" presName="vertThree" presStyleCnt="0"/>
      <dgm:spPr/>
      <dgm:t>
        <a:bodyPr/>
        <a:lstStyle/>
        <a:p>
          <a:endParaRPr lang="es-ES_tradnl"/>
        </a:p>
      </dgm:t>
    </dgm:pt>
    <dgm:pt modelId="{BBF7C5F3-32AF-45D7-870D-D41962C77018}" type="pres">
      <dgm:prSet presAssocID="{F13C6150-62E6-477F-9786-A8B6D10580CD}" presName="txThree" presStyleLbl="node3" presStyleIdx="1" presStyleCnt="5">
        <dgm:presLayoutVars>
          <dgm:chPref val="3"/>
        </dgm:presLayoutVars>
      </dgm:prSet>
      <dgm:spPr/>
      <dgm:t>
        <a:bodyPr/>
        <a:lstStyle/>
        <a:p>
          <a:endParaRPr lang="en-US"/>
        </a:p>
      </dgm:t>
    </dgm:pt>
    <dgm:pt modelId="{A41E2F6D-9A39-4870-B5FA-5EB7551F7313}" type="pres">
      <dgm:prSet presAssocID="{F13C6150-62E6-477F-9786-A8B6D10580CD}" presName="horzThree" presStyleCnt="0"/>
      <dgm:spPr/>
      <dgm:t>
        <a:bodyPr/>
        <a:lstStyle/>
        <a:p>
          <a:endParaRPr lang="es-ES_tradnl"/>
        </a:p>
      </dgm:t>
    </dgm:pt>
    <dgm:pt modelId="{BA4F424C-5CDC-4A5D-A862-E168F80DFAB7}" type="pres">
      <dgm:prSet presAssocID="{E6D73C98-52C0-4ECA-B6AA-2934FEEBBFC9}" presName="sibSpaceTwo" presStyleCnt="0"/>
      <dgm:spPr/>
      <dgm:t>
        <a:bodyPr/>
        <a:lstStyle/>
        <a:p>
          <a:endParaRPr lang="es-ES_tradnl"/>
        </a:p>
      </dgm:t>
    </dgm:pt>
    <dgm:pt modelId="{CF84B0F3-0B91-4C06-8463-5B40C9AE2FC5}" type="pres">
      <dgm:prSet presAssocID="{6B9D9444-B452-4DBE-BEE5-AF497D8FC8E1}" presName="vertTwo" presStyleCnt="0"/>
      <dgm:spPr/>
      <dgm:t>
        <a:bodyPr/>
        <a:lstStyle/>
        <a:p>
          <a:endParaRPr lang="es-ES_tradnl"/>
        </a:p>
      </dgm:t>
    </dgm:pt>
    <dgm:pt modelId="{8FA27358-E977-424D-8B45-F0B340AE54DF}" type="pres">
      <dgm:prSet presAssocID="{6B9D9444-B452-4DBE-BEE5-AF497D8FC8E1}" presName="txTwo" presStyleLbl="node2" presStyleIdx="1" presStyleCnt="2">
        <dgm:presLayoutVars>
          <dgm:chPref val="3"/>
        </dgm:presLayoutVars>
      </dgm:prSet>
      <dgm:spPr/>
      <dgm:t>
        <a:bodyPr/>
        <a:lstStyle/>
        <a:p>
          <a:endParaRPr lang="en-US"/>
        </a:p>
      </dgm:t>
    </dgm:pt>
    <dgm:pt modelId="{08A6D518-3B84-447E-B03F-0E15BE957A5B}" type="pres">
      <dgm:prSet presAssocID="{6B9D9444-B452-4DBE-BEE5-AF497D8FC8E1}" presName="parTransTwo" presStyleCnt="0"/>
      <dgm:spPr/>
      <dgm:t>
        <a:bodyPr/>
        <a:lstStyle/>
        <a:p>
          <a:endParaRPr lang="es-ES_tradnl"/>
        </a:p>
      </dgm:t>
    </dgm:pt>
    <dgm:pt modelId="{B2B5FE00-DDD0-4D4A-98E0-13DF9D2ABA29}" type="pres">
      <dgm:prSet presAssocID="{6B9D9444-B452-4DBE-BEE5-AF497D8FC8E1}" presName="horzTwo" presStyleCnt="0"/>
      <dgm:spPr/>
      <dgm:t>
        <a:bodyPr/>
        <a:lstStyle/>
        <a:p>
          <a:endParaRPr lang="es-ES_tradnl"/>
        </a:p>
      </dgm:t>
    </dgm:pt>
    <dgm:pt modelId="{0D0BFA33-DCDC-44BB-A0E4-13BE52878A18}" type="pres">
      <dgm:prSet presAssocID="{148A6A50-D034-40B7-A228-F5649D38C6D8}" presName="vertThree" presStyleCnt="0"/>
      <dgm:spPr/>
      <dgm:t>
        <a:bodyPr/>
        <a:lstStyle/>
        <a:p>
          <a:endParaRPr lang="es-ES_tradnl"/>
        </a:p>
      </dgm:t>
    </dgm:pt>
    <dgm:pt modelId="{B3F477CA-0962-4FF9-8720-01B05E95D4D9}" type="pres">
      <dgm:prSet presAssocID="{148A6A50-D034-40B7-A228-F5649D38C6D8}" presName="txThree" presStyleLbl="node3" presStyleIdx="2" presStyleCnt="5">
        <dgm:presLayoutVars>
          <dgm:chPref val="3"/>
        </dgm:presLayoutVars>
      </dgm:prSet>
      <dgm:spPr/>
      <dgm:t>
        <a:bodyPr/>
        <a:lstStyle/>
        <a:p>
          <a:endParaRPr lang="en-US"/>
        </a:p>
      </dgm:t>
    </dgm:pt>
    <dgm:pt modelId="{8F7B0CAB-4AE1-402F-B986-F94A6D2C366C}" type="pres">
      <dgm:prSet presAssocID="{148A6A50-D034-40B7-A228-F5649D38C6D8}" presName="horzThree" presStyleCnt="0"/>
      <dgm:spPr/>
      <dgm:t>
        <a:bodyPr/>
        <a:lstStyle/>
        <a:p>
          <a:endParaRPr lang="es-ES_tradnl"/>
        </a:p>
      </dgm:t>
    </dgm:pt>
    <dgm:pt modelId="{5A588607-EB25-4D03-B30E-880AA7FE13C5}" type="pres">
      <dgm:prSet presAssocID="{F6CB2FA4-0D44-441F-A74F-3175825BF2B1}" presName="sibSpaceThree" presStyleCnt="0"/>
      <dgm:spPr/>
      <dgm:t>
        <a:bodyPr/>
        <a:lstStyle/>
        <a:p>
          <a:endParaRPr lang="es-ES_tradnl"/>
        </a:p>
      </dgm:t>
    </dgm:pt>
    <dgm:pt modelId="{0EAA0AD0-DE2D-408B-9DC0-C3E8A98BEACD}" type="pres">
      <dgm:prSet presAssocID="{28C34D12-D86B-4A69-B1C0-4D4D396009BC}" presName="vertThree" presStyleCnt="0"/>
      <dgm:spPr/>
      <dgm:t>
        <a:bodyPr/>
        <a:lstStyle/>
        <a:p>
          <a:endParaRPr lang="es-ES_tradnl"/>
        </a:p>
      </dgm:t>
    </dgm:pt>
    <dgm:pt modelId="{D79F1870-2158-4307-9A58-12E3667CF1D3}" type="pres">
      <dgm:prSet presAssocID="{28C34D12-D86B-4A69-B1C0-4D4D396009BC}" presName="txThree" presStyleLbl="node3" presStyleIdx="3" presStyleCnt="5">
        <dgm:presLayoutVars>
          <dgm:chPref val="3"/>
        </dgm:presLayoutVars>
      </dgm:prSet>
      <dgm:spPr/>
      <dgm:t>
        <a:bodyPr/>
        <a:lstStyle/>
        <a:p>
          <a:endParaRPr lang="en-US"/>
        </a:p>
      </dgm:t>
    </dgm:pt>
    <dgm:pt modelId="{F57655B8-5092-4663-80DE-D461D92AF8B3}" type="pres">
      <dgm:prSet presAssocID="{28C34D12-D86B-4A69-B1C0-4D4D396009BC}" presName="horzThree" presStyleCnt="0"/>
      <dgm:spPr/>
      <dgm:t>
        <a:bodyPr/>
        <a:lstStyle/>
        <a:p>
          <a:endParaRPr lang="es-ES_tradnl"/>
        </a:p>
      </dgm:t>
    </dgm:pt>
    <dgm:pt modelId="{455C0F64-B6F1-4D0E-A04B-FB2BF4C62008}" type="pres">
      <dgm:prSet presAssocID="{7FDEC5D1-CD04-4FFD-A535-37F00E7A0DA7}" presName="sibSpaceThree" presStyleCnt="0"/>
      <dgm:spPr/>
      <dgm:t>
        <a:bodyPr/>
        <a:lstStyle/>
        <a:p>
          <a:endParaRPr lang="es-ES_tradnl"/>
        </a:p>
      </dgm:t>
    </dgm:pt>
    <dgm:pt modelId="{D6846ADC-8A72-48B2-9921-8073911AC229}" type="pres">
      <dgm:prSet presAssocID="{E6AD52FA-6FDD-443B-976A-89DA07034C22}" presName="vertThree" presStyleCnt="0"/>
      <dgm:spPr/>
      <dgm:t>
        <a:bodyPr/>
        <a:lstStyle/>
        <a:p>
          <a:endParaRPr lang="es-ES_tradnl"/>
        </a:p>
      </dgm:t>
    </dgm:pt>
    <dgm:pt modelId="{1925DA0E-D6BE-4DF3-B2BE-7DE83BA8C1FB}" type="pres">
      <dgm:prSet presAssocID="{E6AD52FA-6FDD-443B-976A-89DA07034C22}" presName="txThree" presStyleLbl="node3" presStyleIdx="4" presStyleCnt="5">
        <dgm:presLayoutVars>
          <dgm:chPref val="3"/>
        </dgm:presLayoutVars>
      </dgm:prSet>
      <dgm:spPr/>
      <dgm:t>
        <a:bodyPr/>
        <a:lstStyle/>
        <a:p>
          <a:endParaRPr lang="en-US"/>
        </a:p>
      </dgm:t>
    </dgm:pt>
    <dgm:pt modelId="{A6984A83-7B22-4176-87A5-C77812ABA9DD}" type="pres">
      <dgm:prSet presAssocID="{E6AD52FA-6FDD-443B-976A-89DA07034C22}" presName="horzThree" presStyleCnt="0"/>
      <dgm:spPr/>
      <dgm:t>
        <a:bodyPr/>
        <a:lstStyle/>
        <a:p>
          <a:endParaRPr lang="es-ES_tradnl"/>
        </a:p>
      </dgm:t>
    </dgm:pt>
  </dgm:ptLst>
  <dgm:cxnLst>
    <dgm:cxn modelId="{8E1BE252-83D2-41ED-A82B-7333D25F966C}" srcId="{6B9D9444-B452-4DBE-BEE5-AF497D8FC8E1}" destId="{E6AD52FA-6FDD-443B-976A-89DA07034C22}" srcOrd="2" destOrd="0" parTransId="{B1F51573-8E0C-48B5-BC31-2C63F8377E88}" sibTransId="{A9715870-5360-4C64-8B53-A0AE4245A4E9}"/>
    <dgm:cxn modelId="{577D9102-7B5B-41E3-922C-CFE9D0BA3672}" srcId="{3C190EBB-457B-44BC-9EB3-D8F51ED4D98F}" destId="{C8066CD6-9848-48C6-8A4C-72912308E14F}" srcOrd="0" destOrd="0" parTransId="{43DE46E7-28BF-45C4-9026-ACA9E705C79D}" sibTransId="{E6D73C98-52C0-4ECA-B6AA-2934FEEBBFC9}"/>
    <dgm:cxn modelId="{8A44FB72-A000-4869-B4E1-8167C3145CD1}" srcId="{6B9D9444-B452-4DBE-BEE5-AF497D8FC8E1}" destId="{148A6A50-D034-40B7-A228-F5649D38C6D8}" srcOrd="0" destOrd="0" parTransId="{EE08A99C-2D01-4131-9A6F-D3A027811D7E}" sibTransId="{F6CB2FA4-0D44-441F-A74F-3175825BF2B1}"/>
    <dgm:cxn modelId="{44509E31-4F80-406D-804B-6ED84A2FBD3F}" type="presOf" srcId="{E6AD52FA-6FDD-443B-976A-89DA07034C22}" destId="{1925DA0E-D6BE-4DF3-B2BE-7DE83BA8C1FB}" srcOrd="0" destOrd="0" presId="urn:microsoft.com/office/officeart/2005/8/layout/hierarchy4"/>
    <dgm:cxn modelId="{ED9B977A-B5CC-45A3-B11E-28B1300872A2}" srcId="{C8066CD6-9848-48C6-8A4C-72912308E14F}" destId="{F13C6150-62E6-477F-9786-A8B6D10580CD}" srcOrd="1" destOrd="0" parTransId="{E1315AF1-96A9-41E1-9EB2-A62C0DA7F8F1}" sibTransId="{2DB40DA2-3133-4440-B2DF-0E570EEFB5DE}"/>
    <dgm:cxn modelId="{E8F56251-D2E3-41E3-A740-CDF07C1EAE0A}" type="presOf" srcId="{3C190EBB-457B-44BC-9EB3-D8F51ED4D98F}" destId="{BF35F2FF-BC80-4629-A31F-A15E82096E5D}" srcOrd="0" destOrd="0" presId="urn:microsoft.com/office/officeart/2005/8/layout/hierarchy4"/>
    <dgm:cxn modelId="{872FE79E-F0E1-4EC6-B751-9BD4FB765133}" type="presOf" srcId="{C8066CD6-9848-48C6-8A4C-72912308E14F}" destId="{E6674B01-B7BB-41AE-AC45-3939C6B7E3A4}" srcOrd="0" destOrd="0" presId="urn:microsoft.com/office/officeart/2005/8/layout/hierarchy4"/>
    <dgm:cxn modelId="{C71E7B06-EDE5-4165-BEF1-AAA41E39F199}" type="presOf" srcId="{6B9D9444-B452-4DBE-BEE5-AF497D8FC8E1}" destId="{8FA27358-E977-424D-8B45-F0B340AE54DF}" srcOrd="0" destOrd="0" presId="urn:microsoft.com/office/officeart/2005/8/layout/hierarchy4"/>
    <dgm:cxn modelId="{F07FDC36-6333-4FE1-B7CC-3D979D78A8EA}" type="presOf" srcId="{8609898D-5019-4603-B6A8-2E302B275AF9}" destId="{5017FA3B-5E64-4026-B05B-589B24B1071E}" srcOrd="0" destOrd="0" presId="urn:microsoft.com/office/officeart/2005/8/layout/hierarchy4"/>
    <dgm:cxn modelId="{6AC622CE-E994-4EBC-9DA6-8FD987476417}" srcId="{3C190EBB-457B-44BC-9EB3-D8F51ED4D98F}" destId="{6B9D9444-B452-4DBE-BEE5-AF497D8FC8E1}" srcOrd="1" destOrd="0" parTransId="{894A5190-E489-48F5-9896-7DC6C61C00D3}" sibTransId="{6D1C61D2-8AC1-47DD-B4D8-46DFCDE55F97}"/>
    <dgm:cxn modelId="{D49916BB-6665-4C27-8A3C-FC4A29483432}" type="presOf" srcId="{F13C6150-62E6-477F-9786-A8B6D10580CD}" destId="{BBF7C5F3-32AF-45D7-870D-D41962C77018}" srcOrd="0" destOrd="0" presId="urn:microsoft.com/office/officeart/2005/8/layout/hierarchy4"/>
    <dgm:cxn modelId="{6140A919-1061-428D-99D7-2C72DBBEBFCD}" srcId="{764541FB-A1F1-46AB-9873-FB10147452BE}" destId="{3C190EBB-457B-44BC-9EB3-D8F51ED4D98F}" srcOrd="0" destOrd="0" parTransId="{C09FBA49-6ECD-4A4D-8016-6210D21BA419}" sibTransId="{8852F9FC-AB07-4632-8A90-DF08D6F5325C}"/>
    <dgm:cxn modelId="{F4CD8C86-7F39-4164-BE8F-7250A4A714F7}" type="presOf" srcId="{28C34D12-D86B-4A69-B1C0-4D4D396009BC}" destId="{D79F1870-2158-4307-9A58-12E3667CF1D3}" srcOrd="0" destOrd="0" presId="urn:microsoft.com/office/officeart/2005/8/layout/hierarchy4"/>
    <dgm:cxn modelId="{70EC3479-E28D-481B-8B51-DFA895B13CBE}" srcId="{6B9D9444-B452-4DBE-BEE5-AF497D8FC8E1}" destId="{28C34D12-D86B-4A69-B1C0-4D4D396009BC}" srcOrd="1" destOrd="0" parTransId="{440BEECB-D6C1-458E-BF99-D1C00231D11C}" sibTransId="{7FDEC5D1-CD04-4FFD-A535-37F00E7A0DA7}"/>
    <dgm:cxn modelId="{9D879ED8-E562-4CDA-93CF-664392E553B7}" srcId="{C8066CD6-9848-48C6-8A4C-72912308E14F}" destId="{8609898D-5019-4603-B6A8-2E302B275AF9}" srcOrd="0" destOrd="0" parTransId="{64941CB3-EF72-4561-B058-CD8A00422C31}" sibTransId="{432E1DB6-07AB-4920-AA9F-5A86E4FB29F4}"/>
    <dgm:cxn modelId="{33DCABE6-9E72-4EB6-B0BA-189C06A3568B}" type="presOf" srcId="{148A6A50-D034-40B7-A228-F5649D38C6D8}" destId="{B3F477CA-0962-4FF9-8720-01B05E95D4D9}" srcOrd="0" destOrd="0" presId="urn:microsoft.com/office/officeart/2005/8/layout/hierarchy4"/>
    <dgm:cxn modelId="{49A081AE-4D08-4730-91C4-DFAAC6905644}" type="presOf" srcId="{764541FB-A1F1-46AB-9873-FB10147452BE}" destId="{C686D970-9E0A-4394-B0BE-505FE419D3DB}" srcOrd="0" destOrd="0" presId="urn:microsoft.com/office/officeart/2005/8/layout/hierarchy4"/>
    <dgm:cxn modelId="{FB91A6F0-FF16-4E0B-9D1A-589FD56C553E}" type="presParOf" srcId="{C686D970-9E0A-4394-B0BE-505FE419D3DB}" destId="{A9AFBA02-293C-4027-9443-5C339A1A1C11}" srcOrd="0" destOrd="0" presId="urn:microsoft.com/office/officeart/2005/8/layout/hierarchy4"/>
    <dgm:cxn modelId="{F7C1CC61-1E54-469F-B883-814222339C79}" type="presParOf" srcId="{A9AFBA02-293C-4027-9443-5C339A1A1C11}" destId="{BF35F2FF-BC80-4629-A31F-A15E82096E5D}" srcOrd="0" destOrd="0" presId="urn:microsoft.com/office/officeart/2005/8/layout/hierarchy4"/>
    <dgm:cxn modelId="{89A43189-1256-41CB-89AA-CC20FC7B49DB}" type="presParOf" srcId="{A9AFBA02-293C-4027-9443-5C339A1A1C11}" destId="{EC9DE967-12E6-4C74-BCE0-7F19050FA1A3}" srcOrd="1" destOrd="0" presId="urn:microsoft.com/office/officeart/2005/8/layout/hierarchy4"/>
    <dgm:cxn modelId="{AEDE7D2E-5DDD-46DA-B7FE-930B7BA060BE}" type="presParOf" srcId="{A9AFBA02-293C-4027-9443-5C339A1A1C11}" destId="{01CB791A-E577-4B8E-9AA7-FDAC93389F91}" srcOrd="2" destOrd="0" presId="urn:microsoft.com/office/officeart/2005/8/layout/hierarchy4"/>
    <dgm:cxn modelId="{62AED4D5-9006-411E-AD1B-3F4FC6461133}" type="presParOf" srcId="{01CB791A-E577-4B8E-9AA7-FDAC93389F91}" destId="{0E33222A-EA19-445E-A32F-9ED705BDB167}" srcOrd="0" destOrd="0" presId="urn:microsoft.com/office/officeart/2005/8/layout/hierarchy4"/>
    <dgm:cxn modelId="{BAF69513-00B0-4B73-8EB8-5501AF5E55CE}" type="presParOf" srcId="{0E33222A-EA19-445E-A32F-9ED705BDB167}" destId="{E6674B01-B7BB-41AE-AC45-3939C6B7E3A4}" srcOrd="0" destOrd="0" presId="urn:microsoft.com/office/officeart/2005/8/layout/hierarchy4"/>
    <dgm:cxn modelId="{3F91BA81-3E8F-4740-B71B-35F4BD3EBD4D}" type="presParOf" srcId="{0E33222A-EA19-445E-A32F-9ED705BDB167}" destId="{5EEBF853-E704-4917-A43B-1873607B1F6C}" srcOrd="1" destOrd="0" presId="urn:microsoft.com/office/officeart/2005/8/layout/hierarchy4"/>
    <dgm:cxn modelId="{45B61537-02C0-4F88-B86F-81784EDEBDB5}" type="presParOf" srcId="{0E33222A-EA19-445E-A32F-9ED705BDB167}" destId="{71F9714D-5BEB-47B1-990D-6411C650CEC2}" srcOrd="2" destOrd="0" presId="urn:microsoft.com/office/officeart/2005/8/layout/hierarchy4"/>
    <dgm:cxn modelId="{68A3BA4C-6BE2-4A5C-93A4-01D38D082258}" type="presParOf" srcId="{71F9714D-5BEB-47B1-990D-6411C650CEC2}" destId="{8DC9E651-D61D-406C-B800-EB8060F25B36}" srcOrd="0" destOrd="0" presId="urn:microsoft.com/office/officeart/2005/8/layout/hierarchy4"/>
    <dgm:cxn modelId="{04ABD544-317D-4469-973F-4612855323CE}" type="presParOf" srcId="{8DC9E651-D61D-406C-B800-EB8060F25B36}" destId="{5017FA3B-5E64-4026-B05B-589B24B1071E}" srcOrd="0" destOrd="0" presId="urn:microsoft.com/office/officeart/2005/8/layout/hierarchy4"/>
    <dgm:cxn modelId="{CC8164B9-FA59-4653-9802-B21373E74CB4}" type="presParOf" srcId="{8DC9E651-D61D-406C-B800-EB8060F25B36}" destId="{7F65065E-CDBE-433C-BA0B-F025593F6185}" srcOrd="1" destOrd="0" presId="urn:microsoft.com/office/officeart/2005/8/layout/hierarchy4"/>
    <dgm:cxn modelId="{C615B603-3275-4699-BB8E-ECD45D1B68F8}" type="presParOf" srcId="{71F9714D-5BEB-47B1-990D-6411C650CEC2}" destId="{B35DC9AB-0373-4BD7-B9CF-F145020341A8}" srcOrd="1" destOrd="0" presId="urn:microsoft.com/office/officeart/2005/8/layout/hierarchy4"/>
    <dgm:cxn modelId="{DC114629-BDAA-4D5E-A6AE-A275EFC149C0}" type="presParOf" srcId="{71F9714D-5BEB-47B1-990D-6411C650CEC2}" destId="{8C077CA2-1C80-4BD8-9ADD-9A2F518F30E6}" srcOrd="2" destOrd="0" presId="urn:microsoft.com/office/officeart/2005/8/layout/hierarchy4"/>
    <dgm:cxn modelId="{134A827B-E870-44DD-9B0F-8C8AC600349A}" type="presParOf" srcId="{8C077CA2-1C80-4BD8-9ADD-9A2F518F30E6}" destId="{BBF7C5F3-32AF-45D7-870D-D41962C77018}" srcOrd="0" destOrd="0" presId="urn:microsoft.com/office/officeart/2005/8/layout/hierarchy4"/>
    <dgm:cxn modelId="{E1E0391E-5C01-4C5E-8014-0F646AE23CB7}" type="presParOf" srcId="{8C077CA2-1C80-4BD8-9ADD-9A2F518F30E6}" destId="{A41E2F6D-9A39-4870-B5FA-5EB7551F7313}" srcOrd="1" destOrd="0" presId="urn:microsoft.com/office/officeart/2005/8/layout/hierarchy4"/>
    <dgm:cxn modelId="{325E40F2-C509-476A-AE6E-40C2CF4A515A}" type="presParOf" srcId="{01CB791A-E577-4B8E-9AA7-FDAC93389F91}" destId="{BA4F424C-5CDC-4A5D-A862-E168F80DFAB7}" srcOrd="1" destOrd="0" presId="urn:microsoft.com/office/officeart/2005/8/layout/hierarchy4"/>
    <dgm:cxn modelId="{02A8BBC7-FC74-48D4-8F82-28DF4004EA3E}" type="presParOf" srcId="{01CB791A-E577-4B8E-9AA7-FDAC93389F91}" destId="{CF84B0F3-0B91-4C06-8463-5B40C9AE2FC5}" srcOrd="2" destOrd="0" presId="urn:microsoft.com/office/officeart/2005/8/layout/hierarchy4"/>
    <dgm:cxn modelId="{BD337F50-DB0D-4220-9C8F-2297C2D92347}" type="presParOf" srcId="{CF84B0F3-0B91-4C06-8463-5B40C9AE2FC5}" destId="{8FA27358-E977-424D-8B45-F0B340AE54DF}" srcOrd="0" destOrd="0" presId="urn:microsoft.com/office/officeart/2005/8/layout/hierarchy4"/>
    <dgm:cxn modelId="{218E9CF0-ED44-4C13-813A-8310D97902E5}" type="presParOf" srcId="{CF84B0F3-0B91-4C06-8463-5B40C9AE2FC5}" destId="{08A6D518-3B84-447E-B03F-0E15BE957A5B}" srcOrd="1" destOrd="0" presId="urn:microsoft.com/office/officeart/2005/8/layout/hierarchy4"/>
    <dgm:cxn modelId="{8D4EF3D1-344A-40B3-8D40-DDC515D4F778}" type="presParOf" srcId="{CF84B0F3-0B91-4C06-8463-5B40C9AE2FC5}" destId="{B2B5FE00-DDD0-4D4A-98E0-13DF9D2ABA29}" srcOrd="2" destOrd="0" presId="urn:microsoft.com/office/officeart/2005/8/layout/hierarchy4"/>
    <dgm:cxn modelId="{0B078C03-1B81-446E-A92F-C47AD72FA2E0}" type="presParOf" srcId="{B2B5FE00-DDD0-4D4A-98E0-13DF9D2ABA29}" destId="{0D0BFA33-DCDC-44BB-A0E4-13BE52878A18}" srcOrd="0" destOrd="0" presId="urn:microsoft.com/office/officeart/2005/8/layout/hierarchy4"/>
    <dgm:cxn modelId="{4272F509-C949-476D-BD8C-3A1786E07B6F}" type="presParOf" srcId="{0D0BFA33-DCDC-44BB-A0E4-13BE52878A18}" destId="{B3F477CA-0962-4FF9-8720-01B05E95D4D9}" srcOrd="0" destOrd="0" presId="urn:microsoft.com/office/officeart/2005/8/layout/hierarchy4"/>
    <dgm:cxn modelId="{3D273845-E1B5-4B57-823F-9446F1FDE375}" type="presParOf" srcId="{0D0BFA33-DCDC-44BB-A0E4-13BE52878A18}" destId="{8F7B0CAB-4AE1-402F-B986-F94A6D2C366C}" srcOrd="1" destOrd="0" presId="urn:microsoft.com/office/officeart/2005/8/layout/hierarchy4"/>
    <dgm:cxn modelId="{B5AC1A4A-E749-4131-8C76-34BDB049D5DC}" type="presParOf" srcId="{B2B5FE00-DDD0-4D4A-98E0-13DF9D2ABA29}" destId="{5A588607-EB25-4D03-B30E-880AA7FE13C5}" srcOrd="1" destOrd="0" presId="urn:microsoft.com/office/officeart/2005/8/layout/hierarchy4"/>
    <dgm:cxn modelId="{4B1AB122-5922-46B6-A2D9-D773E7FFCE04}" type="presParOf" srcId="{B2B5FE00-DDD0-4D4A-98E0-13DF9D2ABA29}" destId="{0EAA0AD0-DE2D-408B-9DC0-C3E8A98BEACD}" srcOrd="2" destOrd="0" presId="urn:microsoft.com/office/officeart/2005/8/layout/hierarchy4"/>
    <dgm:cxn modelId="{54921300-3137-40B3-BBED-8BB98AE20237}" type="presParOf" srcId="{0EAA0AD0-DE2D-408B-9DC0-C3E8A98BEACD}" destId="{D79F1870-2158-4307-9A58-12E3667CF1D3}" srcOrd="0" destOrd="0" presId="urn:microsoft.com/office/officeart/2005/8/layout/hierarchy4"/>
    <dgm:cxn modelId="{E2BA8D33-0777-463D-A804-75FD9B7F2A9E}" type="presParOf" srcId="{0EAA0AD0-DE2D-408B-9DC0-C3E8A98BEACD}" destId="{F57655B8-5092-4663-80DE-D461D92AF8B3}" srcOrd="1" destOrd="0" presId="urn:microsoft.com/office/officeart/2005/8/layout/hierarchy4"/>
    <dgm:cxn modelId="{E39CAF69-7A29-4083-9EEB-75C95583EEA7}" type="presParOf" srcId="{B2B5FE00-DDD0-4D4A-98E0-13DF9D2ABA29}" destId="{455C0F64-B6F1-4D0E-A04B-FB2BF4C62008}" srcOrd="3" destOrd="0" presId="urn:microsoft.com/office/officeart/2005/8/layout/hierarchy4"/>
    <dgm:cxn modelId="{573F8E76-8810-449B-8FDE-8D7200A1F371}" type="presParOf" srcId="{B2B5FE00-DDD0-4D4A-98E0-13DF9D2ABA29}" destId="{D6846ADC-8A72-48B2-9921-8073911AC229}" srcOrd="4" destOrd="0" presId="urn:microsoft.com/office/officeart/2005/8/layout/hierarchy4"/>
    <dgm:cxn modelId="{D2789623-979B-49B4-9ECA-53702AC8003D}" type="presParOf" srcId="{D6846ADC-8A72-48B2-9921-8073911AC229}" destId="{1925DA0E-D6BE-4DF3-B2BE-7DE83BA8C1FB}" srcOrd="0" destOrd="0" presId="urn:microsoft.com/office/officeart/2005/8/layout/hierarchy4"/>
    <dgm:cxn modelId="{9D33EAC5-4E72-488A-8784-EF50B0BDA882}" type="presParOf" srcId="{D6846ADC-8A72-48B2-9921-8073911AC229}" destId="{A6984A83-7B22-4176-87A5-C77812ABA9D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1B7AFD-245A-4AFD-94DF-9EE6B82F408C}" type="doc">
      <dgm:prSet loTypeId="urn:microsoft.com/office/officeart/2005/8/layout/hierarchy4" loCatId="relationship" qsTypeId="urn:microsoft.com/office/officeart/2005/8/quickstyle/3d1" qsCatId="3D" csTypeId="urn:microsoft.com/office/officeart/2005/8/colors/colorful1" csCatId="colorful" phldr="1"/>
      <dgm:spPr/>
      <dgm:t>
        <a:bodyPr/>
        <a:lstStyle/>
        <a:p>
          <a:endParaRPr lang="en-US"/>
        </a:p>
      </dgm:t>
    </dgm:pt>
    <dgm:pt modelId="{71BBB87B-925C-49D3-A8A9-7A8C7CA641CD}">
      <dgm:prSet phldrT="[Text]"/>
      <dgm:spPr/>
      <dgm:t>
        <a:bodyPr/>
        <a:lstStyle/>
        <a:p>
          <a:r>
            <a:rPr lang="es-CO" dirty="0" smtClean="0"/>
            <a:t>Windows Azure</a:t>
          </a:r>
          <a:endParaRPr lang="en-US" dirty="0"/>
        </a:p>
      </dgm:t>
    </dgm:pt>
    <dgm:pt modelId="{C45CDF9A-A448-49C5-AD50-D6F5DC1013F9}" type="parTrans" cxnId="{C857467C-568A-4AE2-8292-35832482A99C}">
      <dgm:prSet/>
      <dgm:spPr/>
      <dgm:t>
        <a:bodyPr/>
        <a:lstStyle/>
        <a:p>
          <a:endParaRPr lang="en-US"/>
        </a:p>
      </dgm:t>
    </dgm:pt>
    <dgm:pt modelId="{9EA33F55-DF96-4ACF-9583-A5AE728A9796}" type="sibTrans" cxnId="{C857467C-568A-4AE2-8292-35832482A99C}">
      <dgm:prSet/>
      <dgm:spPr/>
      <dgm:t>
        <a:bodyPr/>
        <a:lstStyle/>
        <a:p>
          <a:endParaRPr lang="en-US"/>
        </a:p>
      </dgm:t>
    </dgm:pt>
    <dgm:pt modelId="{87A42B6B-BB14-4C9C-B8CF-6D1D6427ED7B}">
      <dgm:prSet phldrT="[Text]"/>
      <dgm:spPr/>
      <dgm:t>
        <a:bodyPr/>
        <a:lstStyle/>
        <a:p>
          <a:r>
            <a:rPr lang="es-CO" dirty="0" err="1" smtClean="0"/>
            <a:t>Core</a:t>
          </a:r>
          <a:endParaRPr lang="en-US" dirty="0"/>
        </a:p>
      </dgm:t>
    </dgm:pt>
    <dgm:pt modelId="{BBB5D40E-C8BC-4E74-93BC-31C4F511D604}" type="parTrans" cxnId="{2A98B718-ACF8-43D9-8640-2608BC71774C}">
      <dgm:prSet/>
      <dgm:spPr/>
      <dgm:t>
        <a:bodyPr/>
        <a:lstStyle/>
        <a:p>
          <a:endParaRPr lang="en-US"/>
        </a:p>
      </dgm:t>
    </dgm:pt>
    <dgm:pt modelId="{3E50C2AF-ED6D-47F6-B6BC-613921DB06D9}" type="sibTrans" cxnId="{2A98B718-ACF8-43D9-8640-2608BC71774C}">
      <dgm:prSet/>
      <dgm:spPr/>
      <dgm:t>
        <a:bodyPr/>
        <a:lstStyle/>
        <a:p>
          <a:endParaRPr lang="en-US"/>
        </a:p>
      </dgm:t>
    </dgm:pt>
    <dgm:pt modelId="{118D0C9C-81C1-45CA-8693-ED589F0B9319}">
      <dgm:prSet phldrT="[Text]"/>
      <dgm:spPr/>
      <dgm:t>
        <a:bodyPr/>
        <a:lstStyle/>
        <a:p>
          <a:r>
            <a:rPr lang="es-CO" dirty="0" smtClean="0"/>
            <a:t>Cómputo</a:t>
          </a:r>
          <a:endParaRPr lang="en-US" dirty="0"/>
        </a:p>
      </dgm:t>
    </dgm:pt>
    <dgm:pt modelId="{3ACF871D-A617-454D-B020-2AE6424E4BE8}" type="parTrans" cxnId="{9671B7D6-973F-4DF3-908D-BBE7C7D714C5}">
      <dgm:prSet/>
      <dgm:spPr/>
      <dgm:t>
        <a:bodyPr/>
        <a:lstStyle/>
        <a:p>
          <a:endParaRPr lang="en-US"/>
        </a:p>
      </dgm:t>
    </dgm:pt>
    <dgm:pt modelId="{2DED9324-CD4F-42C1-ACE1-2F042AC0B34C}" type="sibTrans" cxnId="{9671B7D6-973F-4DF3-908D-BBE7C7D714C5}">
      <dgm:prSet/>
      <dgm:spPr/>
      <dgm:t>
        <a:bodyPr/>
        <a:lstStyle/>
        <a:p>
          <a:endParaRPr lang="en-US"/>
        </a:p>
      </dgm:t>
    </dgm:pt>
    <dgm:pt modelId="{14B02F4A-28AD-4BBF-A6A5-C21A38964F16}">
      <dgm:prSet phldrT="[Text]"/>
      <dgm:spPr/>
      <dgm:t>
        <a:bodyPr/>
        <a:lstStyle/>
        <a:p>
          <a:r>
            <a:rPr lang="es-CO" dirty="0" smtClean="0"/>
            <a:t>Almacenamiento</a:t>
          </a:r>
          <a:endParaRPr lang="en-US" dirty="0"/>
        </a:p>
      </dgm:t>
    </dgm:pt>
    <dgm:pt modelId="{C16C03E4-5688-4E1E-A675-12507C21D430}" type="parTrans" cxnId="{6E20927F-3F2B-48C8-B7F7-B8828F4F8E8E}">
      <dgm:prSet/>
      <dgm:spPr/>
      <dgm:t>
        <a:bodyPr/>
        <a:lstStyle/>
        <a:p>
          <a:endParaRPr lang="en-US"/>
        </a:p>
      </dgm:t>
    </dgm:pt>
    <dgm:pt modelId="{45931A59-2733-4C1F-8B7B-458FF12E2BC6}" type="sibTrans" cxnId="{6E20927F-3F2B-48C8-B7F7-B8828F4F8E8E}">
      <dgm:prSet/>
      <dgm:spPr/>
      <dgm:t>
        <a:bodyPr/>
        <a:lstStyle/>
        <a:p>
          <a:endParaRPr lang="en-US"/>
        </a:p>
      </dgm:t>
    </dgm:pt>
    <dgm:pt modelId="{76E42407-47C3-4BE4-9D60-99E0273A164A}">
      <dgm:prSet phldrT="[Text]"/>
      <dgm:spPr/>
      <dgm:t>
        <a:bodyPr/>
        <a:lstStyle/>
        <a:p>
          <a:r>
            <a:rPr lang="es-CO" dirty="0" err="1" smtClean="0"/>
            <a:t>Sql</a:t>
          </a:r>
          <a:r>
            <a:rPr lang="es-CO" dirty="0" smtClean="0"/>
            <a:t> Azure</a:t>
          </a:r>
          <a:endParaRPr lang="en-US" dirty="0"/>
        </a:p>
      </dgm:t>
    </dgm:pt>
    <dgm:pt modelId="{4B924ABF-126F-421B-8765-E2E76A925E06}" type="parTrans" cxnId="{D3FD2733-E039-4E85-ABEC-4C2B0F296AB8}">
      <dgm:prSet/>
      <dgm:spPr/>
      <dgm:t>
        <a:bodyPr/>
        <a:lstStyle/>
        <a:p>
          <a:endParaRPr lang="en-US"/>
        </a:p>
      </dgm:t>
    </dgm:pt>
    <dgm:pt modelId="{317CAA79-C30F-41C7-A107-74F699B6CEB8}" type="sibTrans" cxnId="{D3FD2733-E039-4E85-ABEC-4C2B0F296AB8}">
      <dgm:prSet/>
      <dgm:spPr/>
      <dgm:t>
        <a:bodyPr/>
        <a:lstStyle/>
        <a:p>
          <a:endParaRPr lang="en-US"/>
        </a:p>
      </dgm:t>
    </dgm:pt>
    <dgm:pt modelId="{F84E511C-8A06-4E56-BFE4-916F3D87E917}">
      <dgm:prSet phldrT="[Text]"/>
      <dgm:spPr/>
      <dgm:t>
        <a:bodyPr/>
        <a:lstStyle/>
        <a:p>
          <a:r>
            <a:rPr lang="es-CO" dirty="0" smtClean="0"/>
            <a:t>DBMS</a:t>
          </a:r>
          <a:endParaRPr lang="en-US" dirty="0"/>
        </a:p>
      </dgm:t>
    </dgm:pt>
    <dgm:pt modelId="{5EE165A1-9725-4860-B90D-203190D39AAD}" type="parTrans" cxnId="{CCD28DE1-5EC8-44DD-BB99-A3983DB9138E}">
      <dgm:prSet/>
      <dgm:spPr/>
      <dgm:t>
        <a:bodyPr/>
        <a:lstStyle/>
        <a:p>
          <a:endParaRPr lang="en-US"/>
        </a:p>
      </dgm:t>
    </dgm:pt>
    <dgm:pt modelId="{36EDE7F0-53D1-4C78-9A9D-7BCDB0C1801E}" type="sibTrans" cxnId="{CCD28DE1-5EC8-44DD-BB99-A3983DB9138E}">
      <dgm:prSet/>
      <dgm:spPr/>
      <dgm:t>
        <a:bodyPr/>
        <a:lstStyle/>
        <a:p>
          <a:endParaRPr lang="en-US"/>
        </a:p>
      </dgm:t>
    </dgm:pt>
    <dgm:pt modelId="{FE4E5B76-D855-4375-B8E3-A54C46C24D2D}">
      <dgm:prSet phldrT="[Text]"/>
      <dgm:spPr/>
      <dgm:t>
        <a:bodyPr/>
        <a:lstStyle/>
        <a:p>
          <a:r>
            <a:rPr lang="en-US" dirty="0" smtClean="0"/>
            <a:t>Data Sync</a:t>
          </a:r>
          <a:endParaRPr lang="en-US" dirty="0"/>
        </a:p>
      </dgm:t>
    </dgm:pt>
    <dgm:pt modelId="{003825EB-C97D-4530-AEEB-35E46AC2C1AD}" type="parTrans" cxnId="{F068BC5E-E5E7-42A9-9BAF-865913EF5A3E}">
      <dgm:prSet/>
      <dgm:spPr/>
      <dgm:t>
        <a:bodyPr/>
        <a:lstStyle/>
        <a:p>
          <a:endParaRPr lang="en-US"/>
        </a:p>
      </dgm:t>
    </dgm:pt>
    <dgm:pt modelId="{1ACC2C56-2626-4116-A18C-4173A76F8289}" type="sibTrans" cxnId="{F068BC5E-E5E7-42A9-9BAF-865913EF5A3E}">
      <dgm:prSet/>
      <dgm:spPr/>
      <dgm:t>
        <a:bodyPr/>
        <a:lstStyle/>
        <a:p>
          <a:endParaRPr lang="en-US"/>
        </a:p>
      </dgm:t>
    </dgm:pt>
    <dgm:pt modelId="{134BD0CC-CEFB-4EC2-8959-30C572106382}">
      <dgm:prSet phldrT="[Text]"/>
      <dgm:spPr/>
      <dgm:t>
        <a:bodyPr/>
        <a:lstStyle/>
        <a:p>
          <a:r>
            <a:rPr lang="es-CO" dirty="0" smtClean="0"/>
            <a:t>App </a:t>
          </a:r>
          <a:r>
            <a:rPr lang="es-CO" dirty="0" err="1" smtClean="0"/>
            <a:t>Fabric</a:t>
          </a:r>
          <a:endParaRPr lang="en-US" dirty="0"/>
        </a:p>
      </dgm:t>
    </dgm:pt>
    <dgm:pt modelId="{1388C9FF-842F-4EB7-96BB-97256977A6D1}" type="parTrans" cxnId="{3A806F47-B461-4133-815E-567E76952022}">
      <dgm:prSet/>
      <dgm:spPr/>
      <dgm:t>
        <a:bodyPr/>
        <a:lstStyle/>
        <a:p>
          <a:endParaRPr lang="en-US"/>
        </a:p>
      </dgm:t>
    </dgm:pt>
    <dgm:pt modelId="{5D81E0B9-79E3-4AFD-9C11-883BAB9DDFA2}" type="sibTrans" cxnId="{3A806F47-B461-4133-815E-567E76952022}">
      <dgm:prSet/>
      <dgm:spPr/>
      <dgm:t>
        <a:bodyPr/>
        <a:lstStyle/>
        <a:p>
          <a:endParaRPr lang="en-US"/>
        </a:p>
      </dgm:t>
    </dgm:pt>
    <dgm:pt modelId="{9F20E99C-83B5-41D7-8117-C161803F185E}">
      <dgm:prSet phldrT="[Text]"/>
      <dgm:spPr/>
      <dgm:t>
        <a:bodyPr/>
        <a:lstStyle/>
        <a:p>
          <a:r>
            <a:rPr lang="es-CO" dirty="0" smtClean="0"/>
            <a:t>Bus de Servicios</a:t>
          </a:r>
          <a:endParaRPr lang="en-US" dirty="0"/>
        </a:p>
      </dgm:t>
    </dgm:pt>
    <dgm:pt modelId="{AC32FBAC-F478-4AF1-8325-E488B9647513}" type="parTrans" cxnId="{9125B649-D155-4829-9027-01FEBA7BBEBA}">
      <dgm:prSet/>
      <dgm:spPr/>
      <dgm:t>
        <a:bodyPr/>
        <a:lstStyle/>
        <a:p>
          <a:endParaRPr lang="en-US"/>
        </a:p>
      </dgm:t>
    </dgm:pt>
    <dgm:pt modelId="{4E8EFC39-7CDD-4146-877B-5B2AA3080AE7}" type="sibTrans" cxnId="{9125B649-D155-4829-9027-01FEBA7BBEBA}">
      <dgm:prSet/>
      <dgm:spPr/>
      <dgm:t>
        <a:bodyPr/>
        <a:lstStyle/>
        <a:p>
          <a:endParaRPr lang="en-US"/>
        </a:p>
      </dgm:t>
    </dgm:pt>
    <dgm:pt modelId="{9D01EE3F-08BB-4647-8937-DCDEC705DC99}">
      <dgm:prSet phldrT="[Text]"/>
      <dgm:spPr/>
      <dgm:t>
        <a:bodyPr/>
        <a:lstStyle/>
        <a:p>
          <a:r>
            <a:rPr lang="es-CO" dirty="0" smtClean="0"/>
            <a:t>Seguridad</a:t>
          </a:r>
          <a:endParaRPr lang="en-US" dirty="0"/>
        </a:p>
      </dgm:t>
    </dgm:pt>
    <dgm:pt modelId="{FCFC66CC-A975-4F9D-A194-43C81878BAD2}" type="parTrans" cxnId="{19A016BC-677B-4223-9657-F68B6568B8B4}">
      <dgm:prSet/>
      <dgm:spPr/>
      <dgm:t>
        <a:bodyPr/>
        <a:lstStyle/>
        <a:p>
          <a:endParaRPr lang="en-US"/>
        </a:p>
      </dgm:t>
    </dgm:pt>
    <dgm:pt modelId="{0483E9E5-EA24-4B89-8BAD-BC621D9810D8}" type="sibTrans" cxnId="{19A016BC-677B-4223-9657-F68B6568B8B4}">
      <dgm:prSet/>
      <dgm:spPr/>
      <dgm:t>
        <a:bodyPr/>
        <a:lstStyle/>
        <a:p>
          <a:endParaRPr lang="en-US"/>
        </a:p>
      </dgm:t>
    </dgm:pt>
    <dgm:pt modelId="{4B91F199-118B-43D6-9809-737709F63479}" type="pres">
      <dgm:prSet presAssocID="{7C1B7AFD-245A-4AFD-94DF-9EE6B82F408C}" presName="Name0" presStyleCnt="0">
        <dgm:presLayoutVars>
          <dgm:chPref val="1"/>
          <dgm:dir/>
          <dgm:animOne val="branch"/>
          <dgm:animLvl val="lvl"/>
          <dgm:resizeHandles/>
        </dgm:presLayoutVars>
      </dgm:prSet>
      <dgm:spPr/>
      <dgm:t>
        <a:bodyPr/>
        <a:lstStyle/>
        <a:p>
          <a:endParaRPr lang="en-US"/>
        </a:p>
      </dgm:t>
    </dgm:pt>
    <dgm:pt modelId="{F123AA06-8D2D-44F5-AF8E-C41CF2C93706}" type="pres">
      <dgm:prSet presAssocID="{71BBB87B-925C-49D3-A8A9-7A8C7CA641CD}" presName="vertOne" presStyleCnt="0"/>
      <dgm:spPr/>
    </dgm:pt>
    <dgm:pt modelId="{CD0872CF-71F1-45C9-8CF4-FF30BB1696B9}" type="pres">
      <dgm:prSet presAssocID="{71BBB87B-925C-49D3-A8A9-7A8C7CA641CD}" presName="txOne" presStyleLbl="node0" presStyleIdx="0" presStyleCnt="1" custLinFactY="-9547" custLinFactNeighborX="1192" custLinFactNeighborY="-100000">
        <dgm:presLayoutVars>
          <dgm:chPref val="3"/>
        </dgm:presLayoutVars>
      </dgm:prSet>
      <dgm:spPr/>
      <dgm:t>
        <a:bodyPr/>
        <a:lstStyle/>
        <a:p>
          <a:endParaRPr lang="en-US"/>
        </a:p>
      </dgm:t>
    </dgm:pt>
    <dgm:pt modelId="{94B5DFDA-60AD-4BDD-A6CE-75C731EB3CD8}" type="pres">
      <dgm:prSet presAssocID="{71BBB87B-925C-49D3-A8A9-7A8C7CA641CD}" presName="parTransOne" presStyleCnt="0"/>
      <dgm:spPr/>
    </dgm:pt>
    <dgm:pt modelId="{57926787-3CD3-42A8-B55A-0CC7C9D45049}" type="pres">
      <dgm:prSet presAssocID="{71BBB87B-925C-49D3-A8A9-7A8C7CA641CD}" presName="horzOne" presStyleCnt="0"/>
      <dgm:spPr/>
    </dgm:pt>
    <dgm:pt modelId="{9CB9A8DA-F585-4013-8E75-F0D3AB40824A}" type="pres">
      <dgm:prSet presAssocID="{87A42B6B-BB14-4C9C-B8CF-6D1D6427ED7B}" presName="vertTwo" presStyleCnt="0"/>
      <dgm:spPr/>
    </dgm:pt>
    <dgm:pt modelId="{F1AA05E1-66CC-4DB8-973B-20B9056F91B5}" type="pres">
      <dgm:prSet presAssocID="{87A42B6B-BB14-4C9C-B8CF-6D1D6427ED7B}" presName="txTwo" presStyleLbl="node2" presStyleIdx="0" presStyleCnt="3">
        <dgm:presLayoutVars>
          <dgm:chPref val="3"/>
        </dgm:presLayoutVars>
      </dgm:prSet>
      <dgm:spPr/>
      <dgm:t>
        <a:bodyPr/>
        <a:lstStyle/>
        <a:p>
          <a:endParaRPr lang="en-US"/>
        </a:p>
      </dgm:t>
    </dgm:pt>
    <dgm:pt modelId="{A36E51F1-AF57-417B-9663-E5F2AF7908DE}" type="pres">
      <dgm:prSet presAssocID="{87A42B6B-BB14-4C9C-B8CF-6D1D6427ED7B}" presName="parTransTwo" presStyleCnt="0"/>
      <dgm:spPr/>
    </dgm:pt>
    <dgm:pt modelId="{77B3FB98-3691-4985-AAD3-C70182CDB2E9}" type="pres">
      <dgm:prSet presAssocID="{87A42B6B-BB14-4C9C-B8CF-6D1D6427ED7B}" presName="horzTwo" presStyleCnt="0"/>
      <dgm:spPr/>
    </dgm:pt>
    <dgm:pt modelId="{C3CBF2C3-7E68-402A-B05D-66B612DF0594}" type="pres">
      <dgm:prSet presAssocID="{118D0C9C-81C1-45CA-8693-ED589F0B9319}" presName="vertThree" presStyleCnt="0"/>
      <dgm:spPr/>
    </dgm:pt>
    <dgm:pt modelId="{2B8CA8CA-667D-4092-A952-1C77EDF4F16B}" type="pres">
      <dgm:prSet presAssocID="{118D0C9C-81C1-45CA-8693-ED589F0B9319}" presName="txThree" presStyleLbl="node3" presStyleIdx="0" presStyleCnt="6">
        <dgm:presLayoutVars>
          <dgm:chPref val="3"/>
        </dgm:presLayoutVars>
      </dgm:prSet>
      <dgm:spPr/>
      <dgm:t>
        <a:bodyPr/>
        <a:lstStyle/>
        <a:p>
          <a:endParaRPr lang="en-US"/>
        </a:p>
      </dgm:t>
    </dgm:pt>
    <dgm:pt modelId="{68274AF0-4B63-4FCF-9C99-CFFAD564F158}" type="pres">
      <dgm:prSet presAssocID="{118D0C9C-81C1-45CA-8693-ED589F0B9319}" presName="horzThree" presStyleCnt="0"/>
      <dgm:spPr/>
    </dgm:pt>
    <dgm:pt modelId="{FA7E643E-E431-4725-8875-74C382094F9D}" type="pres">
      <dgm:prSet presAssocID="{2DED9324-CD4F-42C1-ACE1-2F042AC0B34C}" presName="sibSpaceThree" presStyleCnt="0"/>
      <dgm:spPr/>
    </dgm:pt>
    <dgm:pt modelId="{10DC9156-EFB4-4066-A1D8-327ABE465A41}" type="pres">
      <dgm:prSet presAssocID="{14B02F4A-28AD-4BBF-A6A5-C21A38964F16}" presName="vertThree" presStyleCnt="0"/>
      <dgm:spPr/>
    </dgm:pt>
    <dgm:pt modelId="{A905FB04-DA17-46A7-AC5E-AAF5A326FDE8}" type="pres">
      <dgm:prSet presAssocID="{14B02F4A-28AD-4BBF-A6A5-C21A38964F16}" presName="txThree" presStyleLbl="node3" presStyleIdx="1" presStyleCnt="6">
        <dgm:presLayoutVars>
          <dgm:chPref val="3"/>
        </dgm:presLayoutVars>
      </dgm:prSet>
      <dgm:spPr/>
      <dgm:t>
        <a:bodyPr/>
        <a:lstStyle/>
        <a:p>
          <a:endParaRPr lang="en-US"/>
        </a:p>
      </dgm:t>
    </dgm:pt>
    <dgm:pt modelId="{73A08FF7-43E4-4ABB-937B-FCA05E024E3B}" type="pres">
      <dgm:prSet presAssocID="{14B02F4A-28AD-4BBF-A6A5-C21A38964F16}" presName="horzThree" presStyleCnt="0"/>
      <dgm:spPr/>
    </dgm:pt>
    <dgm:pt modelId="{AEDB5CF2-460A-459A-BAF3-C27980042FCA}" type="pres">
      <dgm:prSet presAssocID="{3E50C2AF-ED6D-47F6-B6BC-613921DB06D9}" presName="sibSpaceTwo" presStyleCnt="0"/>
      <dgm:spPr/>
    </dgm:pt>
    <dgm:pt modelId="{56CD65B5-BF65-4D16-B738-D8375444DD93}" type="pres">
      <dgm:prSet presAssocID="{76E42407-47C3-4BE4-9D60-99E0273A164A}" presName="vertTwo" presStyleCnt="0"/>
      <dgm:spPr/>
    </dgm:pt>
    <dgm:pt modelId="{76FD3014-5860-45F3-B122-E54A48A6C2BA}" type="pres">
      <dgm:prSet presAssocID="{76E42407-47C3-4BE4-9D60-99E0273A164A}" presName="txTwo" presStyleLbl="node2" presStyleIdx="1" presStyleCnt="3">
        <dgm:presLayoutVars>
          <dgm:chPref val="3"/>
        </dgm:presLayoutVars>
      </dgm:prSet>
      <dgm:spPr/>
      <dgm:t>
        <a:bodyPr/>
        <a:lstStyle/>
        <a:p>
          <a:endParaRPr lang="en-US"/>
        </a:p>
      </dgm:t>
    </dgm:pt>
    <dgm:pt modelId="{19832B3F-49DE-4503-8717-F60105642DC5}" type="pres">
      <dgm:prSet presAssocID="{76E42407-47C3-4BE4-9D60-99E0273A164A}" presName="parTransTwo" presStyleCnt="0"/>
      <dgm:spPr/>
    </dgm:pt>
    <dgm:pt modelId="{CF98CC33-C282-4CAC-B0DF-C75A4A79822F}" type="pres">
      <dgm:prSet presAssocID="{76E42407-47C3-4BE4-9D60-99E0273A164A}" presName="horzTwo" presStyleCnt="0"/>
      <dgm:spPr/>
    </dgm:pt>
    <dgm:pt modelId="{6D7CD5BB-F0CA-4576-A80A-7A8C5AA08BBF}" type="pres">
      <dgm:prSet presAssocID="{F84E511C-8A06-4E56-BFE4-916F3D87E917}" presName="vertThree" presStyleCnt="0"/>
      <dgm:spPr/>
    </dgm:pt>
    <dgm:pt modelId="{BA051EF7-2302-4954-A0DD-ADCC925F1553}" type="pres">
      <dgm:prSet presAssocID="{F84E511C-8A06-4E56-BFE4-916F3D87E917}" presName="txThree" presStyleLbl="node3" presStyleIdx="2" presStyleCnt="6">
        <dgm:presLayoutVars>
          <dgm:chPref val="3"/>
        </dgm:presLayoutVars>
      </dgm:prSet>
      <dgm:spPr/>
      <dgm:t>
        <a:bodyPr/>
        <a:lstStyle/>
        <a:p>
          <a:endParaRPr lang="en-US"/>
        </a:p>
      </dgm:t>
    </dgm:pt>
    <dgm:pt modelId="{14C554C0-946C-4048-A9D0-FB331B46927B}" type="pres">
      <dgm:prSet presAssocID="{F84E511C-8A06-4E56-BFE4-916F3D87E917}" presName="horzThree" presStyleCnt="0"/>
      <dgm:spPr/>
    </dgm:pt>
    <dgm:pt modelId="{031B01DC-754D-4907-8448-122105E1ED6B}" type="pres">
      <dgm:prSet presAssocID="{36EDE7F0-53D1-4C78-9A9D-7BCDB0C1801E}" presName="sibSpaceThree" presStyleCnt="0"/>
      <dgm:spPr/>
    </dgm:pt>
    <dgm:pt modelId="{00A2831F-88F9-4849-A414-2CB77500B6EA}" type="pres">
      <dgm:prSet presAssocID="{FE4E5B76-D855-4375-B8E3-A54C46C24D2D}" presName="vertThree" presStyleCnt="0"/>
      <dgm:spPr/>
    </dgm:pt>
    <dgm:pt modelId="{68837F93-F18D-4D9E-9BEA-D3376407E79C}" type="pres">
      <dgm:prSet presAssocID="{FE4E5B76-D855-4375-B8E3-A54C46C24D2D}" presName="txThree" presStyleLbl="node3" presStyleIdx="3" presStyleCnt="6">
        <dgm:presLayoutVars>
          <dgm:chPref val="3"/>
        </dgm:presLayoutVars>
      </dgm:prSet>
      <dgm:spPr/>
      <dgm:t>
        <a:bodyPr/>
        <a:lstStyle/>
        <a:p>
          <a:endParaRPr lang="en-US"/>
        </a:p>
      </dgm:t>
    </dgm:pt>
    <dgm:pt modelId="{67E34290-6974-4532-91BE-55738B6579BC}" type="pres">
      <dgm:prSet presAssocID="{FE4E5B76-D855-4375-B8E3-A54C46C24D2D}" presName="horzThree" presStyleCnt="0"/>
      <dgm:spPr/>
    </dgm:pt>
    <dgm:pt modelId="{46B59159-D464-4582-8949-D16FB6D92463}" type="pres">
      <dgm:prSet presAssocID="{317CAA79-C30F-41C7-A107-74F699B6CEB8}" presName="sibSpaceTwo" presStyleCnt="0"/>
      <dgm:spPr/>
    </dgm:pt>
    <dgm:pt modelId="{9CD8BEF0-8C46-48A4-B629-FEBE9E89F551}" type="pres">
      <dgm:prSet presAssocID="{134BD0CC-CEFB-4EC2-8959-30C572106382}" presName="vertTwo" presStyleCnt="0"/>
      <dgm:spPr/>
    </dgm:pt>
    <dgm:pt modelId="{014E8EC5-DA0F-4226-8AE6-49F55062FB8A}" type="pres">
      <dgm:prSet presAssocID="{134BD0CC-CEFB-4EC2-8959-30C572106382}" presName="txTwo" presStyleLbl="node2" presStyleIdx="2" presStyleCnt="3">
        <dgm:presLayoutVars>
          <dgm:chPref val="3"/>
        </dgm:presLayoutVars>
      </dgm:prSet>
      <dgm:spPr/>
      <dgm:t>
        <a:bodyPr/>
        <a:lstStyle/>
        <a:p>
          <a:endParaRPr lang="en-US"/>
        </a:p>
      </dgm:t>
    </dgm:pt>
    <dgm:pt modelId="{E4715273-22BF-48B5-8511-B6A8831F8305}" type="pres">
      <dgm:prSet presAssocID="{134BD0CC-CEFB-4EC2-8959-30C572106382}" presName="parTransTwo" presStyleCnt="0"/>
      <dgm:spPr/>
    </dgm:pt>
    <dgm:pt modelId="{7BCC76FD-A74E-4149-AE93-B2DD4EE898F3}" type="pres">
      <dgm:prSet presAssocID="{134BD0CC-CEFB-4EC2-8959-30C572106382}" presName="horzTwo" presStyleCnt="0"/>
      <dgm:spPr/>
    </dgm:pt>
    <dgm:pt modelId="{D99B1C70-8DBC-4CDD-855E-34A84043B89B}" type="pres">
      <dgm:prSet presAssocID="{9F20E99C-83B5-41D7-8117-C161803F185E}" presName="vertThree" presStyleCnt="0"/>
      <dgm:spPr/>
    </dgm:pt>
    <dgm:pt modelId="{9B47DC01-8177-48AD-A3EA-2E3627059930}" type="pres">
      <dgm:prSet presAssocID="{9F20E99C-83B5-41D7-8117-C161803F185E}" presName="txThree" presStyleLbl="node3" presStyleIdx="4" presStyleCnt="6">
        <dgm:presLayoutVars>
          <dgm:chPref val="3"/>
        </dgm:presLayoutVars>
      </dgm:prSet>
      <dgm:spPr/>
      <dgm:t>
        <a:bodyPr/>
        <a:lstStyle/>
        <a:p>
          <a:endParaRPr lang="en-US"/>
        </a:p>
      </dgm:t>
    </dgm:pt>
    <dgm:pt modelId="{782048D2-F003-4A5F-BC88-121BE519F082}" type="pres">
      <dgm:prSet presAssocID="{9F20E99C-83B5-41D7-8117-C161803F185E}" presName="horzThree" presStyleCnt="0"/>
      <dgm:spPr/>
    </dgm:pt>
    <dgm:pt modelId="{AC8160C2-6552-415F-9B44-D3BEFF0EEC10}" type="pres">
      <dgm:prSet presAssocID="{4E8EFC39-7CDD-4146-877B-5B2AA3080AE7}" presName="sibSpaceThree" presStyleCnt="0"/>
      <dgm:spPr/>
    </dgm:pt>
    <dgm:pt modelId="{6565DC2D-DE9F-49A7-9558-3D8A020882AE}" type="pres">
      <dgm:prSet presAssocID="{9D01EE3F-08BB-4647-8937-DCDEC705DC99}" presName="vertThree" presStyleCnt="0"/>
      <dgm:spPr/>
    </dgm:pt>
    <dgm:pt modelId="{CBC6935E-F2B8-49B9-A063-D74CE12CDB91}" type="pres">
      <dgm:prSet presAssocID="{9D01EE3F-08BB-4647-8937-DCDEC705DC99}" presName="txThree" presStyleLbl="node3" presStyleIdx="5" presStyleCnt="6">
        <dgm:presLayoutVars>
          <dgm:chPref val="3"/>
        </dgm:presLayoutVars>
      </dgm:prSet>
      <dgm:spPr/>
      <dgm:t>
        <a:bodyPr/>
        <a:lstStyle/>
        <a:p>
          <a:endParaRPr lang="en-US"/>
        </a:p>
      </dgm:t>
    </dgm:pt>
    <dgm:pt modelId="{8F9500D6-D2D2-47B0-8A4D-FF52463C638C}" type="pres">
      <dgm:prSet presAssocID="{9D01EE3F-08BB-4647-8937-DCDEC705DC99}" presName="horzThree" presStyleCnt="0"/>
      <dgm:spPr/>
    </dgm:pt>
  </dgm:ptLst>
  <dgm:cxnLst>
    <dgm:cxn modelId="{1AFCA12C-8B16-4552-BE9C-6BD9BCFD2796}" type="presOf" srcId="{71BBB87B-925C-49D3-A8A9-7A8C7CA641CD}" destId="{CD0872CF-71F1-45C9-8CF4-FF30BB1696B9}" srcOrd="0" destOrd="0" presId="urn:microsoft.com/office/officeart/2005/8/layout/hierarchy4"/>
    <dgm:cxn modelId="{3A806F47-B461-4133-815E-567E76952022}" srcId="{71BBB87B-925C-49D3-A8A9-7A8C7CA641CD}" destId="{134BD0CC-CEFB-4EC2-8959-30C572106382}" srcOrd="2" destOrd="0" parTransId="{1388C9FF-842F-4EB7-96BB-97256977A6D1}" sibTransId="{5D81E0B9-79E3-4AFD-9C11-883BAB9DDFA2}"/>
    <dgm:cxn modelId="{B7B8C2E9-DE6C-44A5-9406-86F11311B6D0}" type="presOf" srcId="{7C1B7AFD-245A-4AFD-94DF-9EE6B82F408C}" destId="{4B91F199-118B-43D6-9809-737709F63479}" srcOrd="0" destOrd="0" presId="urn:microsoft.com/office/officeart/2005/8/layout/hierarchy4"/>
    <dgm:cxn modelId="{CCD28DE1-5EC8-44DD-BB99-A3983DB9138E}" srcId="{76E42407-47C3-4BE4-9D60-99E0273A164A}" destId="{F84E511C-8A06-4E56-BFE4-916F3D87E917}" srcOrd="0" destOrd="0" parTransId="{5EE165A1-9725-4860-B90D-203190D39AAD}" sibTransId="{36EDE7F0-53D1-4C78-9A9D-7BCDB0C1801E}"/>
    <dgm:cxn modelId="{77B73591-C897-4627-AD81-CD71D5A8ACF0}" type="presOf" srcId="{14B02F4A-28AD-4BBF-A6A5-C21A38964F16}" destId="{A905FB04-DA17-46A7-AC5E-AAF5A326FDE8}" srcOrd="0" destOrd="0" presId="urn:microsoft.com/office/officeart/2005/8/layout/hierarchy4"/>
    <dgm:cxn modelId="{9671B7D6-973F-4DF3-908D-BBE7C7D714C5}" srcId="{87A42B6B-BB14-4C9C-B8CF-6D1D6427ED7B}" destId="{118D0C9C-81C1-45CA-8693-ED589F0B9319}" srcOrd="0" destOrd="0" parTransId="{3ACF871D-A617-454D-B020-2AE6424E4BE8}" sibTransId="{2DED9324-CD4F-42C1-ACE1-2F042AC0B34C}"/>
    <dgm:cxn modelId="{19A016BC-677B-4223-9657-F68B6568B8B4}" srcId="{134BD0CC-CEFB-4EC2-8959-30C572106382}" destId="{9D01EE3F-08BB-4647-8937-DCDEC705DC99}" srcOrd="1" destOrd="0" parTransId="{FCFC66CC-A975-4F9D-A194-43C81878BAD2}" sibTransId="{0483E9E5-EA24-4B89-8BAD-BC621D9810D8}"/>
    <dgm:cxn modelId="{14A75514-E928-46F2-AB3D-1D756D2B88AF}" type="presOf" srcId="{9D01EE3F-08BB-4647-8937-DCDEC705DC99}" destId="{CBC6935E-F2B8-49B9-A063-D74CE12CDB91}" srcOrd="0" destOrd="0" presId="urn:microsoft.com/office/officeart/2005/8/layout/hierarchy4"/>
    <dgm:cxn modelId="{C857467C-568A-4AE2-8292-35832482A99C}" srcId="{7C1B7AFD-245A-4AFD-94DF-9EE6B82F408C}" destId="{71BBB87B-925C-49D3-A8A9-7A8C7CA641CD}" srcOrd="0" destOrd="0" parTransId="{C45CDF9A-A448-49C5-AD50-D6F5DC1013F9}" sibTransId="{9EA33F55-DF96-4ACF-9583-A5AE728A9796}"/>
    <dgm:cxn modelId="{9125B649-D155-4829-9027-01FEBA7BBEBA}" srcId="{134BD0CC-CEFB-4EC2-8959-30C572106382}" destId="{9F20E99C-83B5-41D7-8117-C161803F185E}" srcOrd="0" destOrd="0" parTransId="{AC32FBAC-F478-4AF1-8325-E488B9647513}" sibTransId="{4E8EFC39-7CDD-4146-877B-5B2AA3080AE7}"/>
    <dgm:cxn modelId="{1CE76834-7140-4447-AE03-3773D36B5B83}" type="presOf" srcId="{118D0C9C-81C1-45CA-8693-ED589F0B9319}" destId="{2B8CA8CA-667D-4092-A952-1C77EDF4F16B}" srcOrd="0" destOrd="0" presId="urn:microsoft.com/office/officeart/2005/8/layout/hierarchy4"/>
    <dgm:cxn modelId="{D3FD2733-E039-4E85-ABEC-4C2B0F296AB8}" srcId="{71BBB87B-925C-49D3-A8A9-7A8C7CA641CD}" destId="{76E42407-47C3-4BE4-9D60-99E0273A164A}" srcOrd="1" destOrd="0" parTransId="{4B924ABF-126F-421B-8765-E2E76A925E06}" sibTransId="{317CAA79-C30F-41C7-A107-74F699B6CEB8}"/>
    <dgm:cxn modelId="{6E20927F-3F2B-48C8-B7F7-B8828F4F8E8E}" srcId="{87A42B6B-BB14-4C9C-B8CF-6D1D6427ED7B}" destId="{14B02F4A-28AD-4BBF-A6A5-C21A38964F16}" srcOrd="1" destOrd="0" parTransId="{C16C03E4-5688-4E1E-A675-12507C21D430}" sibTransId="{45931A59-2733-4C1F-8B7B-458FF12E2BC6}"/>
    <dgm:cxn modelId="{0C8BD91A-6212-4820-9ADA-FCAB10806529}" type="presOf" srcId="{F84E511C-8A06-4E56-BFE4-916F3D87E917}" destId="{BA051EF7-2302-4954-A0DD-ADCC925F1553}" srcOrd="0" destOrd="0" presId="urn:microsoft.com/office/officeart/2005/8/layout/hierarchy4"/>
    <dgm:cxn modelId="{DEFFDBC5-FA20-4FFC-91E2-9EC0FD931664}" type="presOf" srcId="{9F20E99C-83B5-41D7-8117-C161803F185E}" destId="{9B47DC01-8177-48AD-A3EA-2E3627059930}" srcOrd="0" destOrd="0" presId="urn:microsoft.com/office/officeart/2005/8/layout/hierarchy4"/>
    <dgm:cxn modelId="{EE8B309C-C0C4-4915-A268-F8755394CC71}" type="presOf" srcId="{FE4E5B76-D855-4375-B8E3-A54C46C24D2D}" destId="{68837F93-F18D-4D9E-9BEA-D3376407E79C}" srcOrd="0" destOrd="0" presId="urn:microsoft.com/office/officeart/2005/8/layout/hierarchy4"/>
    <dgm:cxn modelId="{F068BC5E-E5E7-42A9-9BAF-865913EF5A3E}" srcId="{76E42407-47C3-4BE4-9D60-99E0273A164A}" destId="{FE4E5B76-D855-4375-B8E3-A54C46C24D2D}" srcOrd="1" destOrd="0" parTransId="{003825EB-C97D-4530-AEEB-35E46AC2C1AD}" sibTransId="{1ACC2C56-2626-4116-A18C-4173A76F8289}"/>
    <dgm:cxn modelId="{02302F37-8487-402D-A2FC-8FB45A56DF8C}" type="presOf" srcId="{134BD0CC-CEFB-4EC2-8959-30C572106382}" destId="{014E8EC5-DA0F-4226-8AE6-49F55062FB8A}" srcOrd="0" destOrd="0" presId="urn:microsoft.com/office/officeart/2005/8/layout/hierarchy4"/>
    <dgm:cxn modelId="{2A98B718-ACF8-43D9-8640-2608BC71774C}" srcId="{71BBB87B-925C-49D3-A8A9-7A8C7CA641CD}" destId="{87A42B6B-BB14-4C9C-B8CF-6D1D6427ED7B}" srcOrd="0" destOrd="0" parTransId="{BBB5D40E-C8BC-4E74-93BC-31C4F511D604}" sibTransId="{3E50C2AF-ED6D-47F6-B6BC-613921DB06D9}"/>
    <dgm:cxn modelId="{3214D93B-9B5C-4E27-B821-16F8DBC10061}" type="presOf" srcId="{87A42B6B-BB14-4C9C-B8CF-6D1D6427ED7B}" destId="{F1AA05E1-66CC-4DB8-973B-20B9056F91B5}" srcOrd="0" destOrd="0" presId="urn:microsoft.com/office/officeart/2005/8/layout/hierarchy4"/>
    <dgm:cxn modelId="{25EABEC7-B954-4FB9-B621-DC0934561AE1}" type="presOf" srcId="{76E42407-47C3-4BE4-9D60-99E0273A164A}" destId="{76FD3014-5860-45F3-B122-E54A48A6C2BA}" srcOrd="0" destOrd="0" presId="urn:microsoft.com/office/officeart/2005/8/layout/hierarchy4"/>
    <dgm:cxn modelId="{24C0581D-A0F8-4A01-A42C-78CFF100D120}" type="presParOf" srcId="{4B91F199-118B-43D6-9809-737709F63479}" destId="{F123AA06-8D2D-44F5-AF8E-C41CF2C93706}" srcOrd="0" destOrd="0" presId="urn:microsoft.com/office/officeart/2005/8/layout/hierarchy4"/>
    <dgm:cxn modelId="{DADADF52-6288-477A-BD3A-3686397E0990}" type="presParOf" srcId="{F123AA06-8D2D-44F5-AF8E-C41CF2C93706}" destId="{CD0872CF-71F1-45C9-8CF4-FF30BB1696B9}" srcOrd="0" destOrd="0" presId="urn:microsoft.com/office/officeart/2005/8/layout/hierarchy4"/>
    <dgm:cxn modelId="{9BBBD6EA-6E9B-4545-BB3F-59621B1249EE}" type="presParOf" srcId="{F123AA06-8D2D-44F5-AF8E-C41CF2C93706}" destId="{94B5DFDA-60AD-4BDD-A6CE-75C731EB3CD8}" srcOrd="1" destOrd="0" presId="urn:microsoft.com/office/officeart/2005/8/layout/hierarchy4"/>
    <dgm:cxn modelId="{ACF24BB0-ABD2-4339-A5BF-DD10F0F92497}" type="presParOf" srcId="{F123AA06-8D2D-44F5-AF8E-C41CF2C93706}" destId="{57926787-3CD3-42A8-B55A-0CC7C9D45049}" srcOrd="2" destOrd="0" presId="urn:microsoft.com/office/officeart/2005/8/layout/hierarchy4"/>
    <dgm:cxn modelId="{45624017-3E45-492D-ACA9-6714B4F2017A}" type="presParOf" srcId="{57926787-3CD3-42A8-B55A-0CC7C9D45049}" destId="{9CB9A8DA-F585-4013-8E75-F0D3AB40824A}" srcOrd="0" destOrd="0" presId="urn:microsoft.com/office/officeart/2005/8/layout/hierarchy4"/>
    <dgm:cxn modelId="{CD66B991-F736-46DB-8F0A-FBE966677F55}" type="presParOf" srcId="{9CB9A8DA-F585-4013-8E75-F0D3AB40824A}" destId="{F1AA05E1-66CC-4DB8-973B-20B9056F91B5}" srcOrd="0" destOrd="0" presId="urn:microsoft.com/office/officeart/2005/8/layout/hierarchy4"/>
    <dgm:cxn modelId="{CF72A932-71BB-449A-827C-99636AB2DB7D}" type="presParOf" srcId="{9CB9A8DA-F585-4013-8E75-F0D3AB40824A}" destId="{A36E51F1-AF57-417B-9663-E5F2AF7908DE}" srcOrd="1" destOrd="0" presId="urn:microsoft.com/office/officeart/2005/8/layout/hierarchy4"/>
    <dgm:cxn modelId="{949D73E8-1C50-4A5E-B905-C157CFED6BF4}" type="presParOf" srcId="{9CB9A8DA-F585-4013-8E75-F0D3AB40824A}" destId="{77B3FB98-3691-4985-AAD3-C70182CDB2E9}" srcOrd="2" destOrd="0" presId="urn:microsoft.com/office/officeart/2005/8/layout/hierarchy4"/>
    <dgm:cxn modelId="{FE1EB59E-D6FD-4CE8-BCE3-6C4ADD476FD9}" type="presParOf" srcId="{77B3FB98-3691-4985-AAD3-C70182CDB2E9}" destId="{C3CBF2C3-7E68-402A-B05D-66B612DF0594}" srcOrd="0" destOrd="0" presId="urn:microsoft.com/office/officeart/2005/8/layout/hierarchy4"/>
    <dgm:cxn modelId="{42B23931-CA2C-4928-99BE-B8F937E6798F}" type="presParOf" srcId="{C3CBF2C3-7E68-402A-B05D-66B612DF0594}" destId="{2B8CA8CA-667D-4092-A952-1C77EDF4F16B}" srcOrd="0" destOrd="0" presId="urn:microsoft.com/office/officeart/2005/8/layout/hierarchy4"/>
    <dgm:cxn modelId="{9574E033-0926-44D2-804B-337FA5C2C6FB}" type="presParOf" srcId="{C3CBF2C3-7E68-402A-B05D-66B612DF0594}" destId="{68274AF0-4B63-4FCF-9C99-CFFAD564F158}" srcOrd="1" destOrd="0" presId="urn:microsoft.com/office/officeart/2005/8/layout/hierarchy4"/>
    <dgm:cxn modelId="{9AC1ED98-1AA0-4C54-AB21-A484ADF27D75}" type="presParOf" srcId="{77B3FB98-3691-4985-AAD3-C70182CDB2E9}" destId="{FA7E643E-E431-4725-8875-74C382094F9D}" srcOrd="1" destOrd="0" presId="urn:microsoft.com/office/officeart/2005/8/layout/hierarchy4"/>
    <dgm:cxn modelId="{03ACD3A4-C777-4909-83CE-D7B53B210BE0}" type="presParOf" srcId="{77B3FB98-3691-4985-AAD3-C70182CDB2E9}" destId="{10DC9156-EFB4-4066-A1D8-327ABE465A41}" srcOrd="2" destOrd="0" presId="urn:microsoft.com/office/officeart/2005/8/layout/hierarchy4"/>
    <dgm:cxn modelId="{336C0CFD-783F-49D9-9A63-244FF0F9157D}" type="presParOf" srcId="{10DC9156-EFB4-4066-A1D8-327ABE465A41}" destId="{A905FB04-DA17-46A7-AC5E-AAF5A326FDE8}" srcOrd="0" destOrd="0" presId="urn:microsoft.com/office/officeart/2005/8/layout/hierarchy4"/>
    <dgm:cxn modelId="{DE9A3950-65CD-4B84-AA31-60E27D3A8944}" type="presParOf" srcId="{10DC9156-EFB4-4066-A1D8-327ABE465A41}" destId="{73A08FF7-43E4-4ABB-937B-FCA05E024E3B}" srcOrd="1" destOrd="0" presId="urn:microsoft.com/office/officeart/2005/8/layout/hierarchy4"/>
    <dgm:cxn modelId="{FBC8C449-C819-483A-A810-991A334FD5F2}" type="presParOf" srcId="{57926787-3CD3-42A8-B55A-0CC7C9D45049}" destId="{AEDB5CF2-460A-459A-BAF3-C27980042FCA}" srcOrd="1" destOrd="0" presId="urn:microsoft.com/office/officeart/2005/8/layout/hierarchy4"/>
    <dgm:cxn modelId="{80A70379-88D6-4508-86E1-09EB878211A1}" type="presParOf" srcId="{57926787-3CD3-42A8-B55A-0CC7C9D45049}" destId="{56CD65B5-BF65-4D16-B738-D8375444DD93}" srcOrd="2" destOrd="0" presId="urn:microsoft.com/office/officeart/2005/8/layout/hierarchy4"/>
    <dgm:cxn modelId="{F5D4899D-EB31-4249-A65A-5D86B1C59667}" type="presParOf" srcId="{56CD65B5-BF65-4D16-B738-D8375444DD93}" destId="{76FD3014-5860-45F3-B122-E54A48A6C2BA}" srcOrd="0" destOrd="0" presId="urn:microsoft.com/office/officeart/2005/8/layout/hierarchy4"/>
    <dgm:cxn modelId="{32A57887-381D-4F62-AA0C-527C7796C60F}" type="presParOf" srcId="{56CD65B5-BF65-4D16-B738-D8375444DD93}" destId="{19832B3F-49DE-4503-8717-F60105642DC5}" srcOrd="1" destOrd="0" presId="urn:microsoft.com/office/officeart/2005/8/layout/hierarchy4"/>
    <dgm:cxn modelId="{A51E5585-7265-4A0D-B3A1-BC813513B2C5}" type="presParOf" srcId="{56CD65B5-BF65-4D16-B738-D8375444DD93}" destId="{CF98CC33-C282-4CAC-B0DF-C75A4A79822F}" srcOrd="2" destOrd="0" presId="urn:microsoft.com/office/officeart/2005/8/layout/hierarchy4"/>
    <dgm:cxn modelId="{496412F6-500E-412F-ACD3-9809BF5D96B4}" type="presParOf" srcId="{CF98CC33-C282-4CAC-B0DF-C75A4A79822F}" destId="{6D7CD5BB-F0CA-4576-A80A-7A8C5AA08BBF}" srcOrd="0" destOrd="0" presId="urn:microsoft.com/office/officeart/2005/8/layout/hierarchy4"/>
    <dgm:cxn modelId="{532274BB-9DBD-4509-A20F-1F18A829AE4D}" type="presParOf" srcId="{6D7CD5BB-F0CA-4576-A80A-7A8C5AA08BBF}" destId="{BA051EF7-2302-4954-A0DD-ADCC925F1553}" srcOrd="0" destOrd="0" presId="urn:microsoft.com/office/officeart/2005/8/layout/hierarchy4"/>
    <dgm:cxn modelId="{8C80FCAB-44A1-4C8B-86A4-0E068E56187E}" type="presParOf" srcId="{6D7CD5BB-F0CA-4576-A80A-7A8C5AA08BBF}" destId="{14C554C0-946C-4048-A9D0-FB331B46927B}" srcOrd="1" destOrd="0" presId="urn:microsoft.com/office/officeart/2005/8/layout/hierarchy4"/>
    <dgm:cxn modelId="{E58F34B4-23A5-4A8A-A00A-AAFFD8F4E3FE}" type="presParOf" srcId="{CF98CC33-C282-4CAC-B0DF-C75A4A79822F}" destId="{031B01DC-754D-4907-8448-122105E1ED6B}" srcOrd="1" destOrd="0" presId="urn:microsoft.com/office/officeart/2005/8/layout/hierarchy4"/>
    <dgm:cxn modelId="{9A2AFF7E-7319-4D05-A0A3-BFEAF8D55691}" type="presParOf" srcId="{CF98CC33-C282-4CAC-B0DF-C75A4A79822F}" destId="{00A2831F-88F9-4849-A414-2CB77500B6EA}" srcOrd="2" destOrd="0" presId="urn:microsoft.com/office/officeart/2005/8/layout/hierarchy4"/>
    <dgm:cxn modelId="{8731CE87-90B0-4FB2-8AF1-E35E7B60F24C}" type="presParOf" srcId="{00A2831F-88F9-4849-A414-2CB77500B6EA}" destId="{68837F93-F18D-4D9E-9BEA-D3376407E79C}" srcOrd="0" destOrd="0" presId="urn:microsoft.com/office/officeart/2005/8/layout/hierarchy4"/>
    <dgm:cxn modelId="{65C00ABC-103B-4A5F-861E-5968DA6F44C1}" type="presParOf" srcId="{00A2831F-88F9-4849-A414-2CB77500B6EA}" destId="{67E34290-6974-4532-91BE-55738B6579BC}" srcOrd="1" destOrd="0" presId="urn:microsoft.com/office/officeart/2005/8/layout/hierarchy4"/>
    <dgm:cxn modelId="{3EA9C632-ECBF-4243-AC25-AB1A1425EA44}" type="presParOf" srcId="{57926787-3CD3-42A8-B55A-0CC7C9D45049}" destId="{46B59159-D464-4582-8949-D16FB6D92463}" srcOrd="3" destOrd="0" presId="urn:microsoft.com/office/officeart/2005/8/layout/hierarchy4"/>
    <dgm:cxn modelId="{D33508FC-DF12-463F-B254-86E9A971518C}" type="presParOf" srcId="{57926787-3CD3-42A8-B55A-0CC7C9D45049}" destId="{9CD8BEF0-8C46-48A4-B629-FEBE9E89F551}" srcOrd="4" destOrd="0" presId="urn:microsoft.com/office/officeart/2005/8/layout/hierarchy4"/>
    <dgm:cxn modelId="{8D10EF1A-F8B7-44B9-B2E7-F7D2FE10CD75}" type="presParOf" srcId="{9CD8BEF0-8C46-48A4-B629-FEBE9E89F551}" destId="{014E8EC5-DA0F-4226-8AE6-49F55062FB8A}" srcOrd="0" destOrd="0" presId="urn:microsoft.com/office/officeart/2005/8/layout/hierarchy4"/>
    <dgm:cxn modelId="{AC1E4A35-9A93-4350-8CF9-4BC0531C07D9}" type="presParOf" srcId="{9CD8BEF0-8C46-48A4-B629-FEBE9E89F551}" destId="{E4715273-22BF-48B5-8511-B6A8831F8305}" srcOrd="1" destOrd="0" presId="urn:microsoft.com/office/officeart/2005/8/layout/hierarchy4"/>
    <dgm:cxn modelId="{16CEE2CF-EF72-47B4-8219-61D0B1116653}" type="presParOf" srcId="{9CD8BEF0-8C46-48A4-B629-FEBE9E89F551}" destId="{7BCC76FD-A74E-4149-AE93-B2DD4EE898F3}" srcOrd="2" destOrd="0" presId="urn:microsoft.com/office/officeart/2005/8/layout/hierarchy4"/>
    <dgm:cxn modelId="{C566A4A3-9818-4D69-BDCD-D7F95EA0D20E}" type="presParOf" srcId="{7BCC76FD-A74E-4149-AE93-B2DD4EE898F3}" destId="{D99B1C70-8DBC-4CDD-855E-34A84043B89B}" srcOrd="0" destOrd="0" presId="urn:microsoft.com/office/officeart/2005/8/layout/hierarchy4"/>
    <dgm:cxn modelId="{665103CD-CD17-45A6-AB53-EDB0217C1CAD}" type="presParOf" srcId="{D99B1C70-8DBC-4CDD-855E-34A84043B89B}" destId="{9B47DC01-8177-48AD-A3EA-2E3627059930}" srcOrd="0" destOrd="0" presId="urn:microsoft.com/office/officeart/2005/8/layout/hierarchy4"/>
    <dgm:cxn modelId="{B3157AE3-D3CF-47EA-AACF-4ECF46B2FCBB}" type="presParOf" srcId="{D99B1C70-8DBC-4CDD-855E-34A84043B89B}" destId="{782048D2-F003-4A5F-BC88-121BE519F082}" srcOrd="1" destOrd="0" presId="urn:microsoft.com/office/officeart/2005/8/layout/hierarchy4"/>
    <dgm:cxn modelId="{DA2DAFC2-4544-4478-B8EE-7499FD7A2E7C}" type="presParOf" srcId="{7BCC76FD-A74E-4149-AE93-B2DD4EE898F3}" destId="{AC8160C2-6552-415F-9B44-D3BEFF0EEC10}" srcOrd="1" destOrd="0" presId="urn:microsoft.com/office/officeart/2005/8/layout/hierarchy4"/>
    <dgm:cxn modelId="{A088F597-7630-4724-9DDD-A239E738FFA1}" type="presParOf" srcId="{7BCC76FD-A74E-4149-AE93-B2DD4EE898F3}" destId="{6565DC2D-DE9F-49A7-9558-3D8A020882AE}" srcOrd="2" destOrd="0" presId="urn:microsoft.com/office/officeart/2005/8/layout/hierarchy4"/>
    <dgm:cxn modelId="{3390C83C-084D-4FBA-BC97-F677B198D3C9}" type="presParOf" srcId="{6565DC2D-DE9F-49A7-9558-3D8A020882AE}" destId="{CBC6935E-F2B8-49B9-A063-D74CE12CDB91}" srcOrd="0" destOrd="0" presId="urn:microsoft.com/office/officeart/2005/8/layout/hierarchy4"/>
    <dgm:cxn modelId="{FDF65CCA-E882-48B9-9ECA-B73CDA24DA81}" type="presParOf" srcId="{6565DC2D-DE9F-49A7-9558-3D8A020882AE}" destId="{8F9500D6-D2D2-47B0-8A4D-FF52463C638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4541FB-A1F1-46AB-9873-FB10147452BE}" type="doc">
      <dgm:prSet loTypeId="urn:microsoft.com/office/officeart/2005/8/layout/hierarchy4" loCatId="hierarchy" qsTypeId="urn:microsoft.com/office/officeart/2005/8/quickstyle/3d1" qsCatId="3D" csTypeId="urn:microsoft.com/office/officeart/2005/8/colors/accent2_3" csCatId="accent2" phldr="1"/>
      <dgm:spPr/>
      <dgm:t>
        <a:bodyPr/>
        <a:lstStyle/>
        <a:p>
          <a:endParaRPr lang="en-US"/>
        </a:p>
      </dgm:t>
    </dgm:pt>
    <dgm:pt modelId="{3C190EBB-457B-44BC-9EB3-D8F51ED4D98F}">
      <dgm:prSet phldrT="[Text]"/>
      <dgm:spPr/>
      <dgm:t>
        <a:bodyPr/>
        <a:lstStyle/>
        <a:p>
          <a:r>
            <a:rPr lang="es-CO" dirty="0" smtClean="0"/>
            <a:t>SQL AZURE</a:t>
          </a:r>
          <a:endParaRPr lang="en-US" dirty="0"/>
        </a:p>
      </dgm:t>
    </dgm:pt>
    <dgm:pt modelId="{C09FBA49-6ECD-4A4D-8016-6210D21BA419}" type="parTrans" cxnId="{6140A919-1061-428D-99D7-2C72DBBEBFCD}">
      <dgm:prSet/>
      <dgm:spPr/>
      <dgm:t>
        <a:bodyPr/>
        <a:lstStyle/>
        <a:p>
          <a:endParaRPr lang="en-US"/>
        </a:p>
      </dgm:t>
    </dgm:pt>
    <dgm:pt modelId="{8852F9FC-AB07-4632-8A90-DF08D6F5325C}" type="sibTrans" cxnId="{6140A919-1061-428D-99D7-2C72DBBEBFCD}">
      <dgm:prSet/>
      <dgm:spPr/>
      <dgm:t>
        <a:bodyPr/>
        <a:lstStyle/>
        <a:p>
          <a:endParaRPr lang="en-US"/>
        </a:p>
      </dgm:t>
    </dgm:pt>
    <dgm:pt modelId="{C8066CD6-9848-48C6-8A4C-72912308E14F}">
      <dgm:prSet phldrT="[Text]"/>
      <dgm:spPr/>
      <dgm:t>
        <a:bodyPr/>
        <a:lstStyle/>
        <a:p>
          <a:r>
            <a:rPr lang="es-CO" dirty="0" smtClean="0"/>
            <a:t>DBMS</a:t>
          </a:r>
          <a:endParaRPr lang="en-US" dirty="0"/>
        </a:p>
      </dgm:t>
    </dgm:pt>
    <dgm:pt modelId="{43DE46E7-28BF-45C4-9026-ACA9E705C79D}" type="parTrans" cxnId="{577D9102-7B5B-41E3-922C-CFE9D0BA3672}">
      <dgm:prSet/>
      <dgm:spPr/>
      <dgm:t>
        <a:bodyPr/>
        <a:lstStyle/>
        <a:p>
          <a:endParaRPr lang="en-US"/>
        </a:p>
      </dgm:t>
    </dgm:pt>
    <dgm:pt modelId="{E6D73C98-52C0-4ECA-B6AA-2934FEEBBFC9}" type="sibTrans" cxnId="{577D9102-7B5B-41E3-922C-CFE9D0BA3672}">
      <dgm:prSet/>
      <dgm:spPr/>
      <dgm:t>
        <a:bodyPr/>
        <a:lstStyle/>
        <a:p>
          <a:endParaRPr lang="en-US"/>
        </a:p>
      </dgm:t>
    </dgm:pt>
    <dgm:pt modelId="{5C74D815-0312-401D-80A4-B7A15BFEE8F9}">
      <dgm:prSet phldrT="[Text]"/>
      <dgm:spPr/>
      <dgm:t>
        <a:bodyPr/>
        <a:lstStyle/>
        <a:p>
          <a:r>
            <a:rPr lang="es-CO" dirty="0" smtClean="0"/>
            <a:t>Data </a:t>
          </a:r>
          <a:r>
            <a:rPr lang="es-CO" dirty="0" err="1" smtClean="0"/>
            <a:t>Sync</a:t>
          </a:r>
          <a:endParaRPr lang="en-US" dirty="0"/>
        </a:p>
      </dgm:t>
    </dgm:pt>
    <dgm:pt modelId="{9C56B869-D0CE-4B93-A595-410F4FEBDB2D}" type="parTrans" cxnId="{EAA08DA5-1D51-4CD5-A3AC-73AB856770C9}">
      <dgm:prSet/>
      <dgm:spPr/>
      <dgm:t>
        <a:bodyPr/>
        <a:lstStyle/>
        <a:p>
          <a:endParaRPr lang="en-US"/>
        </a:p>
      </dgm:t>
    </dgm:pt>
    <dgm:pt modelId="{326D225E-1785-4477-A30F-3E849DF75307}" type="sibTrans" cxnId="{EAA08DA5-1D51-4CD5-A3AC-73AB856770C9}">
      <dgm:prSet/>
      <dgm:spPr/>
      <dgm:t>
        <a:bodyPr/>
        <a:lstStyle/>
        <a:p>
          <a:endParaRPr lang="en-US"/>
        </a:p>
      </dgm:t>
    </dgm:pt>
    <dgm:pt modelId="{C686D970-9E0A-4394-B0BE-505FE419D3DB}" type="pres">
      <dgm:prSet presAssocID="{764541FB-A1F1-46AB-9873-FB10147452BE}" presName="Name0" presStyleCnt="0">
        <dgm:presLayoutVars>
          <dgm:chPref val="1"/>
          <dgm:dir/>
          <dgm:animOne val="branch"/>
          <dgm:animLvl val="lvl"/>
          <dgm:resizeHandles/>
        </dgm:presLayoutVars>
      </dgm:prSet>
      <dgm:spPr/>
      <dgm:t>
        <a:bodyPr/>
        <a:lstStyle/>
        <a:p>
          <a:endParaRPr lang="en-US"/>
        </a:p>
      </dgm:t>
    </dgm:pt>
    <dgm:pt modelId="{A9AFBA02-293C-4027-9443-5C339A1A1C11}" type="pres">
      <dgm:prSet presAssocID="{3C190EBB-457B-44BC-9EB3-D8F51ED4D98F}" presName="vertOne" presStyleCnt="0"/>
      <dgm:spPr/>
      <dgm:t>
        <a:bodyPr/>
        <a:lstStyle/>
        <a:p>
          <a:endParaRPr lang="es-ES_tradnl"/>
        </a:p>
      </dgm:t>
    </dgm:pt>
    <dgm:pt modelId="{BF35F2FF-BC80-4629-A31F-A15E82096E5D}" type="pres">
      <dgm:prSet presAssocID="{3C190EBB-457B-44BC-9EB3-D8F51ED4D98F}" presName="txOne" presStyleLbl="node0" presStyleIdx="0" presStyleCnt="1" custLinFactY="-3602" custLinFactNeighborX="-11" custLinFactNeighborY="-100000">
        <dgm:presLayoutVars>
          <dgm:chPref val="3"/>
        </dgm:presLayoutVars>
      </dgm:prSet>
      <dgm:spPr/>
      <dgm:t>
        <a:bodyPr/>
        <a:lstStyle/>
        <a:p>
          <a:endParaRPr lang="en-US"/>
        </a:p>
      </dgm:t>
    </dgm:pt>
    <dgm:pt modelId="{EC9DE967-12E6-4C74-BCE0-7F19050FA1A3}" type="pres">
      <dgm:prSet presAssocID="{3C190EBB-457B-44BC-9EB3-D8F51ED4D98F}" presName="parTransOne" presStyleCnt="0"/>
      <dgm:spPr/>
      <dgm:t>
        <a:bodyPr/>
        <a:lstStyle/>
        <a:p>
          <a:endParaRPr lang="es-ES_tradnl"/>
        </a:p>
      </dgm:t>
    </dgm:pt>
    <dgm:pt modelId="{01CB791A-E577-4B8E-9AA7-FDAC93389F91}" type="pres">
      <dgm:prSet presAssocID="{3C190EBB-457B-44BC-9EB3-D8F51ED4D98F}" presName="horzOne" presStyleCnt="0"/>
      <dgm:spPr/>
      <dgm:t>
        <a:bodyPr/>
        <a:lstStyle/>
        <a:p>
          <a:endParaRPr lang="es-ES_tradnl"/>
        </a:p>
      </dgm:t>
    </dgm:pt>
    <dgm:pt modelId="{0E33222A-EA19-445E-A32F-9ED705BDB167}" type="pres">
      <dgm:prSet presAssocID="{C8066CD6-9848-48C6-8A4C-72912308E14F}" presName="vertTwo" presStyleCnt="0"/>
      <dgm:spPr/>
      <dgm:t>
        <a:bodyPr/>
        <a:lstStyle/>
        <a:p>
          <a:endParaRPr lang="es-ES_tradnl"/>
        </a:p>
      </dgm:t>
    </dgm:pt>
    <dgm:pt modelId="{E6674B01-B7BB-41AE-AC45-3939C6B7E3A4}" type="pres">
      <dgm:prSet presAssocID="{C8066CD6-9848-48C6-8A4C-72912308E14F}" presName="txTwo" presStyleLbl="node2" presStyleIdx="0" presStyleCnt="2">
        <dgm:presLayoutVars>
          <dgm:chPref val="3"/>
        </dgm:presLayoutVars>
      </dgm:prSet>
      <dgm:spPr/>
      <dgm:t>
        <a:bodyPr/>
        <a:lstStyle/>
        <a:p>
          <a:endParaRPr lang="en-US"/>
        </a:p>
      </dgm:t>
    </dgm:pt>
    <dgm:pt modelId="{71F9714D-5BEB-47B1-990D-6411C650CEC2}" type="pres">
      <dgm:prSet presAssocID="{C8066CD6-9848-48C6-8A4C-72912308E14F}" presName="horzTwo" presStyleCnt="0"/>
      <dgm:spPr/>
      <dgm:t>
        <a:bodyPr/>
        <a:lstStyle/>
        <a:p>
          <a:endParaRPr lang="es-ES_tradnl"/>
        </a:p>
      </dgm:t>
    </dgm:pt>
    <dgm:pt modelId="{D908DB46-EB39-4D8A-8A01-A07337FBD7E1}" type="pres">
      <dgm:prSet presAssocID="{E6D73C98-52C0-4ECA-B6AA-2934FEEBBFC9}" presName="sibSpaceTwo" presStyleCnt="0"/>
      <dgm:spPr/>
      <dgm:t>
        <a:bodyPr/>
        <a:lstStyle/>
        <a:p>
          <a:endParaRPr lang="es-ES_tradnl"/>
        </a:p>
      </dgm:t>
    </dgm:pt>
    <dgm:pt modelId="{0EAC53F0-B865-4735-8692-C48C22392400}" type="pres">
      <dgm:prSet presAssocID="{5C74D815-0312-401D-80A4-B7A15BFEE8F9}" presName="vertTwo" presStyleCnt="0"/>
      <dgm:spPr/>
      <dgm:t>
        <a:bodyPr/>
        <a:lstStyle/>
        <a:p>
          <a:endParaRPr lang="es-ES_tradnl"/>
        </a:p>
      </dgm:t>
    </dgm:pt>
    <dgm:pt modelId="{8ADE9A56-C188-4921-8803-D4DA924C6E07}" type="pres">
      <dgm:prSet presAssocID="{5C74D815-0312-401D-80A4-B7A15BFEE8F9}" presName="txTwo" presStyleLbl="node2" presStyleIdx="1" presStyleCnt="2">
        <dgm:presLayoutVars>
          <dgm:chPref val="3"/>
        </dgm:presLayoutVars>
      </dgm:prSet>
      <dgm:spPr/>
      <dgm:t>
        <a:bodyPr/>
        <a:lstStyle/>
        <a:p>
          <a:endParaRPr lang="en-US"/>
        </a:p>
      </dgm:t>
    </dgm:pt>
    <dgm:pt modelId="{74F058B4-3439-4B6E-B307-024A21C2DF66}" type="pres">
      <dgm:prSet presAssocID="{5C74D815-0312-401D-80A4-B7A15BFEE8F9}" presName="horzTwo" presStyleCnt="0"/>
      <dgm:spPr/>
      <dgm:t>
        <a:bodyPr/>
        <a:lstStyle/>
        <a:p>
          <a:endParaRPr lang="es-ES_tradnl"/>
        </a:p>
      </dgm:t>
    </dgm:pt>
  </dgm:ptLst>
  <dgm:cxnLst>
    <dgm:cxn modelId="{64946980-5427-4857-B0C4-FC4642B1DEE6}" type="presOf" srcId="{5C74D815-0312-401D-80A4-B7A15BFEE8F9}" destId="{8ADE9A56-C188-4921-8803-D4DA924C6E07}" srcOrd="0" destOrd="0" presId="urn:microsoft.com/office/officeart/2005/8/layout/hierarchy4"/>
    <dgm:cxn modelId="{7EEC5CE8-B668-45AB-B9EC-0E9A8FA5B856}" type="presOf" srcId="{764541FB-A1F1-46AB-9873-FB10147452BE}" destId="{C686D970-9E0A-4394-B0BE-505FE419D3DB}" srcOrd="0" destOrd="0" presId="urn:microsoft.com/office/officeart/2005/8/layout/hierarchy4"/>
    <dgm:cxn modelId="{6140A919-1061-428D-99D7-2C72DBBEBFCD}" srcId="{764541FB-A1F1-46AB-9873-FB10147452BE}" destId="{3C190EBB-457B-44BC-9EB3-D8F51ED4D98F}" srcOrd="0" destOrd="0" parTransId="{C09FBA49-6ECD-4A4D-8016-6210D21BA419}" sibTransId="{8852F9FC-AB07-4632-8A90-DF08D6F5325C}"/>
    <dgm:cxn modelId="{EAA08DA5-1D51-4CD5-A3AC-73AB856770C9}" srcId="{3C190EBB-457B-44BC-9EB3-D8F51ED4D98F}" destId="{5C74D815-0312-401D-80A4-B7A15BFEE8F9}" srcOrd="1" destOrd="0" parTransId="{9C56B869-D0CE-4B93-A595-410F4FEBDB2D}" sibTransId="{326D225E-1785-4477-A30F-3E849DF75307}"/>
    <dgm:cxn modelId="{577D9102-7B5B-41E3-922C-CFE9D0BA3672}" srcId="{3C190EBB-457B-44BC-9EB3-D8F51ED4D98F}" destId="{C8066CD6-9848-48C6-8A4C-72912308E14F}" srcOrd="0" destOrd="0" parTransId="{43DE46E7-28BF-45C4-9026-ACA9E705C79D}" sibTransId="{E6D73C98-52C0-4ECA-B6AA-2934FEEBBFC9}"/>
    <dgm:cxn modelId="{148C7702-EEDD-4419-A74B-E0911F40A5F6}" type="presOf" srcId="{C8066CD6-9848-48C6-8A4C-72912308E14F}" destId="{E6674B01-B7BB-41AE-AC45-3939C6B7E3A4}" srcOrd="0" destOrd="0" presId="urn:microsoft.com/office/officeart/2005/8/layout/hierarchy4"/>
    <dgm:cxn modelId="{08857DA5-2A77-4BBC-A929-5D5D5D59CDF2}" type="presOf" srcId="{3C190EBB-457B-44BC-9EB3-D8F51ED4D98F}" destId="{BF35F2FF-BC80-4629-A31F-A15E82096E5D}" srcOrd="0" destOrd="0" presId="urn:microsoft.com/office/officeart/2005/8/layout/hierarchy4"/>
    <dgm:cxn modelId="{42067805-A1C9-49B1-B610-08513B9986DF}" type="presParOf" srcId="{C686D970-9E0A-4394-B0BE-505FE419D3DB}" destId="{A9AFBA02-293C-4027-9443-5C339A1A1C11}" srcOrd="0" destOrd="0" presId="urn:microsoft.com/office/officeart/2005/8/layout/hierarchy4"/>
    <dgm:cxn modelId="{66ADDAF5-33BB-45D7-B4C7-AB34F1583A05}" type="presParOf" srcId="{A9AFBA02-293C-4027-9443-5C339A1A1C11}" destId="{BF35F2FF-BC80-4629-A31F-A15E82096E5D}" srcOrd="0" destOrd="0" presId="urn:microsoft.com/office/officeart/2005/8/layout/hierarchy4"/>
    <dgm:cxn modelId="{D5F823C3-DA67-45A5-9BC9-CBFEF1DFCF14}" type="presParOf" srcId="{A9AFBA02-293C-4027-9443-5C339A1A1C11}" destId="{EC9DE967-12E6-4C74-BCE0-7F19050FA1A3}" srcOrd="1" destOrd="0" presId="urn:microsoft.com/office/officeart/2005/8/layout/hierarchy4"/>
    <dgm:cxn modelId="{F3E53C06-FBA1-42C5-979A-2A1345ECDA40}" type="presParOf" srcId="{A9AFBA02-293C-4027-9443-5C339A1A1C11}" destId="{01CB791A-E577-4B8E-9AA7-FDAC93389F91}" srcOrd="2" destOrd="0" presId="urn:microsoft.com/office/officeart/2005/8/layout/hierarchy4"/>
    <dgm:cxn modelId="{A26CC4AE-8E66-4ECC-B6E0-44FD89807F3D}" type="presParOf" srcId="{01CB791A-E577-4B8E-9AA7-FDAC93389F91}" destId="{0E33222A-EA19-445E-A32F-9ED705BDB167}" srcOrd="0" destOrd="0" presId="urn:microsoft.com/office/officeart/2005/8/layout/hierarchy4"/>
    <dgm:cxn modelId="{89BBF0B4-32E3-4AEA-BFDB-83C7197C905B}" type="presParOf" srcId="{0E33222A-EA19-445E-A32F-9ED705BDB167}" destId="{E6674B01-B7BB-41AE-AC45-3939C6B7E3A4}" srcOrd="0" destOrd="0" presId="urn:microsoft.com/office/officeart/2005/8/layout/hierarchy4"/>
    <dgm:cxn modelId="{7682FA33-F18F-4E9D-A490-6DD571E79B84}" type="presParOf" srcId="{0E33222A-EA19-445E-A32F-9ED705BDB167}" destId="{71F9714D-5BEB-47B1-990D-6411C650CEC2}" srcOrd="1" destOrd="0" presId="urn:microsoft.com/office/officeart/2005/8/layout/hierarchy4"/>
    <dgm:cxn modelId="{C9BC8840-ECFA-47F6-8A05-1502865A6981}" type="presParOf" srcId="{01CB791A-E577-4B8E-9AA7-FDAC93389F91}" destId="{D908DB46-EB39-4D8A-8A01-A07337FBD7E1}" srcOrd="1" destOrd="0" presId="urn:microsoft.com/office/officeart/2005/8/layout/hierarchy4"/>
    <dgm:cxn modelId="{13F07E34-BCE1-4914-A5CC-88CD108820DC}" type="presParOf" srcId="{01CB791A-E577-4B8E-9AA7-FDAC93389F91}" destId="{0EAC53F0-B865-4735-8692-C48C22392400}" srcOrd="2" destOrd="0" presId="urn:microsoft.com/office/officeart/2005/8/layout/hierarchy4"/>
    <dgm:cxn modelId="{03A1C272-9C51-4DD5-AF18-8EAA4360EF38}" type="presParOf" srcId="{0EAC53F0-B865-4735-8692-C48C22392400}" destId="{8ADE9A56-C188-4921-8803-D4DA924C6E07}" srcOrd="0" destOrd="0" presId="urn:microsoft.com/office/officeart/2005/8/layout/hierarchy4"/>
    <dgm:cxn modelId="{1C4083BF-14F9-49FB-A399-BCC37EA67C82}" type="presParOf" srcId="{0EAC53F0-B865-4735-8692-C48C22392400}" destId="{74F058B4-3439-4B6E-B307-024A21C2DF6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1B7AFD-245A-4AFD-94DF-9EE6B82F408C}" type="doc">
      <dgm:prSet loTypeId="urn:microsoft.com/office/officeart/2005/8/layout/hierarchy4" loCatId="relationship" qsTypeId="urn:microsoft.com/office/officeart/2005/8/quickstyle/3d1" qsCatId="3D" csTypeId="urn:microsoft.com/office/officeart/2005/8/colors/colorful1" csCatId="colorful" phldr="1"/>
      <dgm:spPr/>
      <dgm:t>
        <a:bodyPr/>
        <a:lstStyle/>
        <a:p>
          <a:endParaRPr lang="en-US"/>
        </a:p>
      </dgm:t>
    </dgm:pt>
    <dgm:pt modelId="{71BBB87B-925C-49D3-A8A9-7A8C7CA641CD}">
      <dgm:prSet phldrT="[Text]"/>
      <dgm:spPr/>
      <dgm:t>
        <a:bodyPr/>
        <a:lstStyle/>
        <a:p>
          <a:r>
            <a:rPr lang="es-CO" dirty="0" smtClean="0"/>
            <a:t>Windows Azure</a:t>
          </a:r>
          <a:endParaRPr lang="en-US" dirty="0"/>
        </a:p>
      </dgm:t>
    </dgm:pt>
    <dgm:pt modelId="{C45CDF9A-A448-49C5-AD50-D6F5DC1013F9}" type="parTrans" cxnId="{C857467C-568A-4AE2-8292-35832482A99C}">
      <dgm:prSet/>
      <dgm:spPr/>
      <dgm:t>
        <a:bodyPr/>
        <a:lstStyle/>
        <a:p>
          <a:endParaRPr lang="en-US"/>
        </a:p>
      </dgm:t>
    </dgm:pt>
    <dgm:pt modelId="{9EA33F55-DF96-4ACF-9583-A5AE728A9796}" type="sibTrans" cxnId="{C857467C-568A-4AE2-8292-35832482A99C}">
      <dgm:prSet/>
      <dgm:spPr/>
      <dgm:t>
        <a:bodyPr/>
        <a:lstStyle/>
        <a:p>
          <a:endParaRPr lang="en-US"/>
        </a:p>
      </dgm:t>
    </dgm:pt>
    <dgm:pt modelId="{87A42B6B-BB14-4C9C-B8CF-6D1D6427ED7B}">
      <dgm:prSet phldrT="[Text]"/>
      <dgm:spPr/>
      <dgm:t>
        <a:bodyPr/>
        <a:lstStyle/>
        <a:p>
          <a:r>
            <a:rPr lang="es-CO" dirty="0" err="1" smtClean="0"/>
            <a:t>Core</a:t>
          </a:r>
          <a:endParaRPr lang="en-US" dirty="0"/>
        </a:p>
      </dgm:t>
    </dgm:pt>
    <dgm:pt modelId="{BBB5D40E-C8BC-4E74-93BC-31C4F511D604}" type="parTrans" cxnId="{2A98B718-ACF8-43D9-8640-2608BC71774C}">
      <dgm:prSet/>
      <dgm:spPr/>
      <dgm:t>
        <a:bodyPr/>
        <a:lstStyle/>
        <a:p>
          <a:endParaRPr lang="en-US"/>
        </a:p>
      </dgm:t>
    </dgm:pt>
    <dgm:pt modelId="{3E50C2AF-ED6D-47F6-B6BC-613921DB06D9}" type="sibTrans" cxnId="{2A98B718-ACF8-43D9-8640-2608BC71774C}">
      <dgm:prSet/>
      <dgm:spPr/>
      <dgm:t>
        <a:bodyPr/>
        <a:lstStyle/>
        <a:p>
          <a:endParaRPr lang="en-US"/>
        </a:p>
      </dgm:t>
    </dgm:pt>
    <dgm:pt modelId="{118D0C9C-81C1-45CA-8693-ED589F0B9319}">
      <dgm:prSet phldrT="[Text]"/>
      <dgm:spPr/>
      <dgm:t>
        <a:bodyPr/>
        <a:lstStyle/>
        <a:p>
          <a:r>
            <a:rPr lang="es-CO" dirty="0" smtClean="0"/>
            <a:t>Cómputo</a:t>
          </a:r>
          <a:endParaRPr lang="en-US" dirty="0"/>
        </a:p>
      </dgm:t>
    </dgm:pt>
    <dgm:pt modelId="{3ACF871D-A617-454D-B020-2AE6424E4BE8}" type="parTrans" cxnId="{9671B7D6-973F-4DF3-908D-BBE7C7D714C5}">
      <dgm:prSet/>
      <dgm:spPr/>
      <dgm:t>
        <a:bodyPr/>
        <a:lstStyle/>
        <a:p>
          <a:endParaRPr lang="en-US"/>
        </a:p>
      </dgm:t>
    </dgm:pt>
    <dgm:pt modelId="{2DED9324-CD4F-42C1-ACE1-2F042AC0B34C}" type="sibTrans" cxnId="{9671B7D6-973F-4DF3-908D-BBE7C7D714C5}">
      <dgm:prSet/>
      <dgm:spPr/>
      <dgm:t>
        <a:bodyPr/>
        <a:lstStyle/>
        <a:p>
          <a:endParaRPr lang="en-US"/>
        </a:p>
      </dgm:t>
    </dgm:pt>
    <dgm:pt modelId="{14B02F4A-28AD-4BBF-A6A5-C21A38964F16}">
      <dgm:prSet phldrT="[Text]"/>
      <dgm:spPr/>
      <dgm:t>
        <a:bodyPr/>
        <a:lstStyle/>
        <a:p>
          <a:r>
            <a:rPr lang="es-CO" dirty="0" smtClean="0"/>
            <a:t>Almacenamiento</a:t>
          </a:r>
          <a:endParaRPr lang="en-US" dirty="0"/>
        </a:p>
      </dgm:t>
    </dgm:pt>
    <dgm:pt modelId="{C16C03E4-5688-4E1E-A675-12507C21D430}" type="parTrans" cxnId="{6E20927F-3F2B-48C8-B7F7-B8828F4F8E8E}">
      <dgm:prSet/>
      <dgm:spPr/>
      <dgm:t>
        <a:bodyPr/>
        <a:lstStyle/>
        <a:p>
          <a:endParaRPr lang="en-US"/>
        </a:p>
      </dgm:t>
    </dgm:pt>
    <dgm:pt modelId="{45931A59-2733-4C1F-8B7B-458FF12E2BC6}" type="sibTrans" cxnId="{6E20927F-3F2B-48C8-B7F7-B8828F4F8E8E}">
      <dgm:prSet/>
      <dgm:spPr/>
      <dgm:t>
        <a:bodyPr/>
        <a:lstStyle/>
        <a:p>
          <a:endParaRPr lang="en-US"/>
        </a:p>
      </dgm:t>
    </dgm:pt>
    <dgm:pt modelId="{76E42407-47C3-4BE4-9D60-99E0273A164A}">
      <dgm:prSet phldrT="[Text]"/>
      <dgm:spPr/>
      <dgm:t>
        <a:bodyPr/>
        <a:lstStyle/>
        <a:p>
          <a:r>
            <a:rPr lang="es-CO" dirty="0" err="1" smtClean="0"/>
            <a:t>Sql</a:t>
          </a:r>
          <a:r>
            <a:rPr lang="es-CO" dirty="0" smtClean="0"/>
            <a:t> Azure</a:t>
          </a:r>
          <a:endParaRPr lang="en-US" dirty="0"/>
        </a:p>
      </dgm:t>
    </dgm:pt>
    <dgm:pt modelId="{4B924ABF-126F-421B-8765-E2E76A925E06}" type="parTrans" cxnId="{D3FD2733-E039-4E85-ABEC-4C2B0F296AB8}">
      <dgm:prSet/>
      <dgm:spPr/>
      <dgm:t>
        <a:bodyPr/>
        <a:lstStyle/>
        <a:p>
          <a:endParaRPr lang="en-US"/>
        </a:p>
      </dgm:t>
    </dgm:pt>
    <dgm:pt modelId="{317CAA79-C30F-41C7-A107-74F699B6CEB8}" type="sibTrans" cxnId="{D3FD2733-E039-4E85-ABEC-4C2B0F296AB8}">
      <dgm:prSet/>
      <dgm:spPr/>
      <dgm:t>
        <a:bodyPr/>
        <a:lstStyle/>
        <a:p>
          <a:endParaRPr lang="en-US"/>
        </a:p>
      </dgm:t>
    </dgm:pt>
    <dgm:pt modelId="{F84E511C-8A06-4E56-BFE4-916F3D87E917}">
      <dgm:prSet phldrT="[Text]"/>
      <dgm:spPr/>
      <dgm:t>
        <a:bodyPr/>
        <a:lstStyle/>
        <a:p>
          <a:r>
            <a:rPr lang="es-CO" dirty="0" smtClean="0"/>
            <a:t>DBMS</a:t>
          </a:r>
          <a:endParaRPr lang="en-US" dirty="0"/>
        </a:p>
      </dgm:t>
    </dgm:pt>
    <dgm:pt modelId="{5EE165A1-9725-4860-B90D-203190D39AAD}" type="parTrans" cxnId="{CCD28DE1-5EC8-44DD-BB99-A3983DB9138E}">
      <dgm:prSet/>
      <dgm:spPr/>
      <dgm:t>
        <a:bodyPr/>
        <a:lstStyle/>
        <a:p>
          <a:endParaRPr lang="en-US"/>
        </a:p>
      </dgm:t>
    </dgm:pt>
    <dgm:pt modelId="{36EDE7F0-53D1-4C78-9A9D-7BCDB0C1801E}" type="sibTrans" cxnId="{CCD28DE1-5EC8-44DD-BB99-A3983DB9138E}">
      <dgm:prSet/>
      <dgm:spPr/>
      <dgm:t>
        <a:bodyPr/>
        <a:lstStyle/>
        <a:p>
          <a:endParaRPr lang="en-US"/>
        </a:p>
      </dgm:t>
    </dgm:pt>
    <dgm:pt modelId="{FE4E5B76-D855-4375-B8E3-A54C46C24D2D}">
      <dgm:prSet phldrT="[Text]"/>
      <dgm:spPr/>
      <dgm:t>
        <a:bodyPr/>
        <a:lstStyle/>
        <a:p>
          <a:r>
            <a:rPr lang="es-CO" dirty="0" smtClean="0"/>
            <a:t>Huron</a:t>
          </a:r>
          <a:endParaRPr lang="en-US" dirty="0"/>
        </a:p>
      </dgm:t>
    </dgm:pt>
    <dgm:pt modelId="{003825EB-C97D-4530-AEEB-35E46AC2C1AD}" type="parTrans" cxnId="{F068BC5E-E5E7-42A9-9BAF-865913EF5A3E}">
      <dgm:prSet/>
      <dgm:spPr/>
      <dgm:t>
        <a:bodyPr/>
        <a:lstStyle/>
        <a:p>
          <a:endParaRPr lang="en-US"/>
        </a:p>
      </dgm:t>
    </dgm:pt>
    <dgm:pt modelId="{1ACC2C56-2626-4116-A18C-4173A76F8289}" type="sibTrans" cxnId="{F068BC5E-E5E7-42A9-9BAF-865913EF5A3E}">
      <dgm:prSet/>
      <dgm:spPr/>
      <dgm:t>
        <a:bodyPr/>
        <a:lstStyle/>
        <a:p>
          <a:endParaRPr lang="en-US"/>
        </a:p>
      </dgm:t>
    </dgm:pt>
    <dgm:pt modelId="{134BD0CC-CEFB-4EC2-8959-30C572106382}">
      <dgm:prSet phldrT="[Text]"/>
      <dgm:spPr/>
      <dgm:t>
        <a:bodyPr/>
        <a:lstStyle/>
        <a:p>
          <a:r>
            <a:rPr lang="es-CO" dirty="0" smtClean="0"/>
            <a:t>App </a:t>
          </a:r>
          <a:r>
            <a:rPr lang="es-CO" dirty="0" err="1" smtClean="0"/>
            <a:t>Fabric</a:t>
          </a:r>
          <a:endParaRPr lang="en-US" dirty="0"/>
        </a:p>
      </dgm:t>
    </dgm:pt>
    <dgm:pt modelId="{1388C9FF-842F-4EB7-96BB-97256977A6D1}" type="parTrans" cxnId="{3A806F47-B461-4133-815E-567E76952022}">
      <dgm:prSet/>
      <dgm:spPr/>
      <dgm:t>
        <a:bodyPr/>
        <a:lstStyle/>
        <a:p>
          <a:endParaRPr lang="en-US"/>
        </a:p>
      </dgm:t>
    </dgm:pt>
    <dgm:pt modelId="{5D81E0B9-79E3-4AFD-9C11-883BAB9DDFA2}" type="sibTrans" cxnId="{3A806F47-B461-4133-815E-567E76952022}">
      <dgm:prSet/>
      <dgm:spPr/>
      <dgm:t>
        <a:bodyPr/>
        <a:lstStyle/>
        <a:p>
          <a:endParaRPr lang="en-US"/>
        </a:p>
      </dgm:t>
    </dgm:pt>
    <dgm:pt modelId="{9F20E99C-83B5-41D7-8117-C161803F185E}">
      <dgm:prSet phldrT="[Text]"/>
      <dgm:spPr/>
      <dgm:t>
        <a:bodyPr/>
        <a:lstStyle/>
        <a:p>
          <a:r>
            <a:rPr lang="es-CO" dirty="0" smtClean="0"/>
            <a:t>Bus de Servicios</a:t>
          </a:r>
          <a:endParaRPr lang="en-US" dirty="0"/>
        </a:p>
      </dgm:t>
    </dgm:pt>
    <dgm:pt modelId="{AC32FBAC-F478-4AF1-8325-E488B9647513}" type="parTrans" cxnId="{9125B649-D155-4829-9027-01FEBA7BBEBA}">
      <dgm:prSet/>
      <dgm:spPr/>
      <dgm:t>
        <a:bodyPr/>
        <a:lstStyle/>
        <a:p>
          <a:endParaRPr lang="en-US"/>
        </a:p>
      </dgm:t>
    </dgm:pt>
    <dgm:pt modelId="{4E8EFC39-7CDD-4146-877B-5B2AA3080AE7}" type="sibTrans" cxnId="{9125B649-D155-4829-9027-01FEBA7BBEBA}">
      <dgm:prSet/>
      <dgm:spPr/>
      <dgm:t>
        <a:bodyPr/>
        <a:lstStyle/>
        <a:p>
          <a:endParaRPr lang="en-US"/>
        </a:p>
      </dgm:t>
    </dgm:pt>
    <dgm:pt modelId="{9D01EE3F-08BB-4647-8937-DCDEC705DC99}">
      <dgm:prSet phldrT="[Text]"/>
      <dgm:spPr/>
      <dgm:t>
        <a:bodyPr/>
        <a:lstStyle/>
        <a:p>
          <a:r>
            <a:rPr lang="es-CO" dirty="0" smtClean="0"/>
            <a:t>Seguridad</a:t>
          </a:r>
          <a:endParaRPr lang="en-US" dirty="0"/>
        </a:p>
      </dgm:t>
    </dgm:pt>
    <dgm:pt modelId="{FCFC66CC-A975-4F9D-A194-43C81878BAD2}" type="parTrans" cxnId="{19A016BC-677B-4223-9657-F68B6568B8B4}">
      <dgm:prSet/>
      <dgm:spPr/>
      <dgm:t>
        <a:bodyPr/>
        <a:lstStyle/>
        <a:p>
          <a:endParaRPr lang="en-US"/>
        </a:p>
      </dgm:t>
    </dgm:pt>
    <dgm:pt modelId="{0483E9E5-EA24-4B89-8BAD-BC621D9810D8}" type="sibTrans" cxnId="{19A016BC-677B-4223-9657-F68B6568B8B4}">
      <dgm:prSet/>
      <dgm:spPr/>
      <dgm:t>
        <a:bodyPr/>
        <a:lstStyle/>
        <a:p>
          <a:endParaRPr lang="en-US"/>
        </a:p>
      </dgm:t>
    </dgm:pt>
    <dgm:pt modelId="{4B91F199-118B-43D6-9809-737709F63479}" type="pres">
      <dgm:prSet presAssocID="{7C1B7AFD-245A-4AFD-94DF-9EE6B82F408C}" presName="Name0" presStyleCnt="0">
        <dgm:presLayoutVars>
          <dgm:chPref val="1"/>
          <dgm:dir/>
          <dgm:animOne val="branch"/>
          <dgm:animLvl val="lvl"/>
          <dgm:resizeHandles/>
        </dgm:presLayoutVars>
      </dgm:prSet>
      <dgm:spPr/>
      <dgm:t>
        <a:bodyPr/>
        <a:lstStyle/>
        <a:p>
          <a:endParaRPr lang="en-US"/>
        </a:p>
      </dgm:t>
    </dgm:pt>
    <dgm:pt modelId="{F123AA06-8D2D-44F5-AF8E-C41CF2C93706}" type="pres">
      <dgm:prSet presAssocID="{71BBB87B-925C-49D3-A8A9-7A8C7CA641CD}" presName="vertOne" presStyleCnt="0"/>
      <dgm:spPr/>
    </dgm:pt>
    <dgm:pt modelId="{CD0872CF-71F1-45C9-8CF4-FF30BB1696B9}" type="pres">
      <dgm:prSet presAssocID="{71BBB87B-925C-49D3-A8A9-7A8C7CA641CD}" presName="txOne" presStyleLbl="node0" presStyleIdx="0" presStyleCnt="1" custLinFactY="-9547" custLinFactNeighborX="1192" custLinFactNeighborY="-100000">
        <dgm:presLayoutVars>
          <dgm:chPref val="3"/>
        </dgm:presLayoutVars>
      </dgm:prSet>
      <dgm:spPr/>
      <dgm:t>
        <a:bodyPr/>
        <a:lstStyle/>
        <a:p>
          <a:endParaRPr lang="en-US"/>
        </a:p>
      </dgm:t>
    </dgm:pt>
    <dgm:pt modelId="{94B5DFDA-60AD-4BDD-A6CE-75C731EB3CD8}" type="pres">
      <dgm:prSet presAssocID="{71BBB87B-925C-49D3-A8A9-7A8C7CA641CD}" presName="parTransOne" presStyleCnt="0"/>
      <dgm:spPr/>
    </dgm:pt>
    <dgm:pt modelId="{57926787-3CD3-42A8-B55A-0CC7C9D45049}" type="pres">
      <dgm:prSet presAssocID="{71BBB87B-925C-49D3-A8A9-7A8C7CA641CD}" presName="horzOne" presStyleCnt="0"/>
      <dgm:spPr/>
    </dgm:pt>
    <dgm:pt modelId="{9CB9A8DA-F585-4013-8E75-F0D3AB40824A}" type="pres">
      <dgm:prSet presAssocID="{87A42B6B-BB14-4C9C-B8CF-6D1D6427ED7B}" presName="vertTwo" presStyleCnt="0"/>
      <dgm:spPr/>
    </dgm:pt>
    <dgm:pt modelId="{F1AA05E1-66CC-4DB8-973B-20B9056F91B5}" type="pres">
      <dgm:prSet presAssocID="{87A42B6B-BB14-4C9C-B8CF-6D1D6427ED7B}" presName="txTwo" presStyleLbl="node2" presStyleIdx="0" presStyleCnt="3">
        <dgm:presLayoutVars>
          <dgm:chPref val="3"/>
        </dgm:presLayoutVars>
      </dgm:prSet>
      <dgm:spPr/>
      <dgm:t>
        <a:bodyPr/>
        <a:lstStyle/>
        <a:p>
          <a:endParaRPr lang="en-US"/>
        </a:p>
      </dgm:t>
    </dgm:pt>
    <dgm:pt modelId="{A36E51F1-AF57-417B-9663-E5F2AF7908DE}" type="pres">
      <dgm:prSet presAssocID="{87A42B6B-BB14-4C9C-B8CF-6D1D6427ED7B}" presName="parTransTwo" presStyleCnt="0"/>
      <dgm:spPr/>
    </dgm:pt>
    <dgm:pt modelId="{77B3FB98-3691-4985-AAD3-C70182CDB2E9}" type="pres">
      <dgm:prSet presAssocID="{87A42B6B-BB14-4C9C-B8CF-6D1D6427ED7B}" presName="horzTwo" presStyleCnt="0"/>
      <dgm:spPr/>
    </dgm:pt>
    <dgm:pt modelId="{C3CBF2C3-7E68-402A-B05D-66B612DF0594}" type="pres">
      <dgm:prSet presAssocID="{118D0C9C-81C1-45CA-8693-ED589F0B9319}" presName="vertThree" presStyleCnt="0"/>
      <dgm:spPr/>
    </dgm:pt>
    <dgm:pt modelId="{2B8CA8CA-667D-4092-A952-1C77EDF4F16B}" type="pres">
      <dgm:prSet presAssocID="{118D0C9C-81C1-45CA-8693-ED589F0B9319}" presName="txThree" presStyleLbl="node3" presStyleIdx="0" presStyleCnt="6">
        <dgm:presLayoutVars>
          <dgm:chPref val="3"/>
        </dgm:presLayoutVars>
      </dgm:prSet>
      <dgm:spPr/>
      <dgm:t>
        <a:bodyPr/>
        <a:lstStyle/>
        <a:p>
          <a:endParaRPr lang="en-US"/>
        </a:p>
      </dgm:t>
    </dgm:pt>
    <dgm:pt modelId="{68274AF0-4B63-4FCF-9C99-CFFAD564F158}" type="pres">
      <dgm:prSet presAssocID="{118D0C9C-81C1-45CA-8693-ED589F0B9319}" presName="horzThree" presStyleCnt="0"/>
      <dgm:spPr/>
    </dgm:pt>
    <dgm:pt modelId="{FA7E643E-E431-4725-8875-74C382094F9D}" type="pres">
      <dgm:prSet presAssocID="{2DED9324-CD4F-42C1-ACE1-2F042AC0B34C}" presName="sibSpaceThree" presStyleCnt="0"/>
      <dgm:spPr/>
    </dgm:pt>
    <dgm:pt modelId="{10DC9156-EFB4-4066-A1D8-327ABE465A41}" type="pres">
      <dgm:prSet presAssocID="{14B02F4A-28AD-4BBF-A6A5-C21A38964F16}" presName="vertThree" presStyleCnt="0"/>
      <dgm:spPr/>
    </dgm:pt>
    <dgm:pt modelId="{A905FB04-DA17-46A7-AC5E-AAF5A326FDE8}" type="pres">
      <dgm:prSet presAssocID="{14B02F4A-28AD-4BBF-A6A5-C21A38964F16}" presName="txThree" presStyleLbl="node3" presStyleIdx="1" presStyleCnt="6">
        <dgm:presLayoutVars>
          <dgm:chPref val="3"/>
        </dgm:presLayoutVars>
      </dgm:prSet>
      <dgm:spPr/>
      <dgm:t>
        <a:bodyPr/>
        <a:lstStyle/>
        <a:p>
          <a:endParaRPr lang="en-US"/>
        </a:p>
      </dgm:t>
    </dgm:pt>
    <dgm:pt modelId="{73A08FF7-43E4-4ABB-937B-FCA05E024E3B}" type="pres">
      <dgm:prSet presAssocID="{14B02F4A-28AD-4BBF-A6A5-C21A38964F16}" presName="horzThree" presStyleCnt="0"/>
      <dgm:spPr/>
    </dgm:pt>
    <dgm:pt modelId="{AEDB5CF2-460A-459A-BAF3-C27980042FCA}" type="pres">
      <dgm:prSet presAssocID="{3E50C2AF-ED6D-47F6-B6BC-613921DB06D9}" presName="sibSpaceTwo" presStyleCnt="0"/>
      <dgm:spPr/>
    </dgm:pt>
    <dgm:pt modelId="{56CD65B5-BF65-4D16-B738-D8375444DD93}" type="pres">
      <dgm:prSet presAssocID="{76E42407-47C3-4BE4-9D60-99E0273A164A}" presName="vertTwo" presStyleCnt="0"/>
      <dgm:spPr/>
    </dgm:pt>
    <dgm:pt modelId="{76FD3014-5860-45F3-B122-E54A48A6C2BA}" type="pres">
      <dgm:prSet presAssocID="{76E42407-47C3-4BE4-9D60-99E0273A164A}" presName="txTwo" presStyleLbl="node2" presStyleIdx="1" presStyleCnt="3">
        <dgm:presLayoutVars>
          <dgm:chPref val="3"/>
        </dgm:presLayoutVars>
      </dgm:prSet>
      <dgm:spPr/>
      <dgm:t>
        <a:bodyPr/>
        <a:lstStyle/>
        <a:p>
          <a:endParaRPr lang="en-US"/>
        </a:p>
      </dgm:t>
    </dgm:pt>
    <dgm:pt modelId="{19832B3F-49DE-4503-8717-F60105642DC5}" type="pres">
      <dgm:prSet presAssocID="{76E42407-47C3-4BE4-9D60-99E0273A164A}" presName="parTransTwo" presStyleCnt="0"/>
      <dgm:spPr/>
    </dgm:pt>
    <dgm:pt modelId="{CF98CC33-C282-4CAC-B0DF-C75A4A79822F}" type="pres">
      <dgm:prSet presAssocID="{76E42407-47C3-4BE4-9D60-99E0273A164A}" presName="horzTwo" presStyleCnt="0"/>
      <dgm:spPr/>
    </dgm:pt>
    <dgm:pt modelId="{6D7CD5BB-F0CA-4576-A80A-7A8C5AA08BBF}" type="pres">
      <dgm:prSet presAssocID="{F84E511C-8A06-4E56-BFE4-916F3D87E917}" presName="vertThree" presStyleCnt="0"/>
      <dgm:spPr/>
    </dgm:pt>
    <dgm:pt modelId="{BA051EF7-2302-4954-A0DD-ADCC925F1553}" type="pres">
      <dgm:prSet presAssocID="{F84E511C-8A06-4E56-BFE4-916F3D87E917}" presName="txThree" presStyleLbl="node3" presStyleIdx="2" presStyleCnt="6">
        <dgm:presLayoutVars>
          <dgm:chPref val="3"/>
        </dgm:presLayoutVars>
      </dgm:prSet>
      <dgm:spPr/>
      <dgm:t>
        <a:bodyPr/>
        <a:lstStyle/>
        <a:p>
          <a:endParaRPr lang="en-US"/>
        </a:p>
      </dgm:t>
    </dgm:pt>
    <dgm:pt modelId="{14C554C0-946C-4048-A9D0-FB331B46927B}" type="pres">
      <dgm:prSet presAssocID="{F84E511C-8A06-4E56-BFE4-916F3D87E917}" presName="horzThree" presStyleCnt="0"/>
      <dgm:spPr/>
    </dgm:pt>
    <dgm:pt modelId="{031B01DC-754D-4907-8448-122105E1ED6B}" type="pres">
      <dgm:prSet presAssocID="{36EDE7F0-53D1-4C78-9A9D-7BCDB0C1801E}" presName="sibSpaceThree" presStyleCnt="0"/>
      <dgm:spPr/>
    </dgm:pt>
    <dgm:pt modelId="{00A2831F-88F9-4849-A414-2CB77500B6EA}" type="pres">
      <dgm:prSet presAssocID="{FE4E5B76-D855-4375-B8E3-A54C46C24D2D}" presName="vertThree" presStyleCnt="0"/>
      <dgm:spPr/>
    </dgm:pt>
    <dgm:pt modelId="{68837F93-F18D-4D9E-9BEA-D3376407E79C}" type="pres">
      <dgm:prSet presAssocID="{FE4E5B76-D855-4375-B8E3-A54C46C24D2D}" presName="txThree" presStyleLbl="node3" presStyleIdx="3" presStyleCnt="6">
        <dgm:presLayoutVars>
          <dgm:chPref val="3"/>
        </dgm:presLayoutVars>
      </dgm:prSet>
      <dgm:spPr/>
      <dgm:t>
        <a:bodyPr/>
        <a:lstStyle/>
        <a:p>
          <a:endParaRPr lang="en-US"/>
        </a:p>
      </dgm:t>
    </dgm:pt>
    <dgm:pt modelId="{67E34290-6974-4532-91BE-55738B6579BC}" type="pres">
      <dgm:prSet presAssocID="{FE4E5B76-D855-4375-B8E3-A54C46C24D2D}" presName="horzThree" presStyleCnt="0"/>
      <dgm:spPr/>
    </dgm:pt>
    <dgm:pt modelId="{46B59159-D464-4582-8949-D16FB6D92463}" type="pres">
      <dgm:prSet presAssocID="{317CAA79-C30F-41C7-A107-74F699B6CEB8}" presName="sibSpaceTwo" presStyleCnt="0"/>
      <dgm:spPr/>
    </dgm:pt>
    <dgm:pt modelId="{9CD8BEF0-8C46-48A4-B629-FEBE9E89F551}" type="pres">
      <dgm:prSet presAssocID="{134BD0CC-CEFB-4EC2-8959-30C572106382}" presName="vertTwo" presStyleCnt="0"/>
      <dgm:spPr/>
    </dgm:pt>
    <dgm:pt modelId="{014E8EC5-DA0F-4226-8AE6-49F55062FB8A}" type="pres">
      <dgm:prSet presAssocID="{134BD0CC-CEFB-4EC2-8959-30C572106382}" presName="txTwo" presStyleLbl="node2" presStyleIdx="2" presStyleCnt="3">
        <dgm:presLayoutVars>
          <dgm:chPref val="3"/>
        </dgm:presLayoutVars>
      </dgm:prSet>
      <dgm:spPr/>
      <dgm:t>
        <a:bodyPr/>
        <a:lstStyle/>
        <a:p>
          <a:endParaRPr lang="en-US"/>
        </a:p>
      </dgm:t>
    </dgm:pt>
    <dgm:pt modelId="{E4715273-22BF-48B5-8511-B6A8831F8305}" type="pres">
      <dgm:prSet presAssocID="{134BD0CC-CEFB-4EC2-8959-30C572106382}" presName="parTransTwo" presStyleCnt="0"/>
      <dgm:spPr/>
    </dgm:pt>
    <dgm:pt modelId="{7BCC76FD-A74E-4149-AE93-B2DD4EE898F3}" type="pres">
      <dgm:prSet presAssocID="{134BD0CC-CEFB-4EC2-8959-30C572106382}" presName="horzTwo" presStyleCnt="0"/>
      <dgm:spPr/>
    </dgm:pt>
    <dgm:pt modelId="{D99B1C70-8DBC-4CDD-855E-34A84043B89B}" type="pres">
      <dgm:prSet presAssocID="{9F20E99C-83B5-41D7-8117-C161803F185E}" presName="vertThree" presStyleCnt="0"/>
      <dgm:spPr/>
    </dgm:pt>
    <dgm:pt modelId="{9B47DC01-8177-48AD-A3EA-2E3627059930}" type="pres">
      <dgm:prSet presAssocID="{9F20E99C-83B5-41D7-8117-C161803F185E}" presName="txThree" presStyleLbl="node3" presStyleIdx="4" presStyleCnt="6">
        <dgm:presLayoutVars>
          <dgm:chPref val="3"/>
        </dgm:presLayoutVars>
      </dgm:prSet>
      <dgm:spPr/>
      <dgm:t>
        <a:bodyPr/>
        <a:lstStyle/>
        <a:p>
          <a:endParaRPr lang="en-US"/>
        </a:p>
      </dgm:t>
    </dgm:pt>
    <dgm:pt modelId="{782048D2-F003-4A5F-BC88-121BE519F082}" type="pres">
      <dgm:prSet presAssocID="{9F20E99C-83B5-41D7-8117-C161803F185E}" presName="horzThree" presStyleCnt="0"/>
      <dgm:spPr/>
    </dgm:pt>
    <dgm:pt modelId="{AC8160C2-6552-415F-9B44-D3BEFF0EEC10}" type="pres">
      <dgm:prSet presAssocID="{4E8EFC39-7CDD-4146-877B-5B2AA3080AE7}" presName="sibSpaceThree" presStyleCnt="0"/>
      <dgm:spPr/>
    </dgm:pt>
    <dgm:pt modelId="{6565DC2D-DE9F-49A7-9558-3D8A020882AE}" type="pres">
      <dgm:prSet presAssocID="{9D01EE3F-08BB-4647-8937-DCDEC705DC99}" presName="vertThree" presStyleCnt="0"/>
      <dgm:spPr/>
    </dgm:pt>
    <dgm:pt modelId="{CBC6935E-F2B8-49B9-A063-D74CE12CDB91}" type="pres">
      <dgm:prSet presAssocID="{9D01EE3F-08BB-4647-8937-DCDEC705DC99}" presName="txThree" presStyleLbl="node3" presStyleIdx="5" presStyleCnt="6">
        <dgm:presLayoutVars>
          <dgm:chPref val="3"/>
        </dgm:presLayoutVars>
      </dgm:prSet>
      <dgm:spPr/>
      <dgm:t>
        <a:bodyPr/>
        <a:lstStyle/>
        <a:p>
          <a:endParaRPr lang="en-US"/>
        </a:p>
      </dgm:t>
    </dgm:pt>
    <dgm:pt modelId="{8F9500D6-D2D2-47B0-8A4D-FF52463C638C}" type="pres">
      <dgm:prSet presAssocID="{9D01EE3F-08BB-4647-8937-DCDEC705DC99}" presName="horzThree" presStyleCnt="0"/>
      <dgm:spPr/>
    </dgm:pt>
  </dgm:ptLst>
  <dgm:cxnLst>
    <dgm:cxn modelId="{DF7CB42E-30D4-44B7-9467-9FDE18903F7A}" type="presOf" srcId="{76E42407-47C3-4BE4-9D60-99E0273A164A}" destId="{76FD3014-5860-45F3-B122-E54A48A6C2BA}" srcOrd="0" destOrd="0" presId="urn:microsoft.com/office/officeart/2005/8/layout/hierarchy4"/>
    <dgm:cxn modelId="{C857467C-568A-4AE2-8292-35832482A99C}" srcId="{7C1B7AFD-245A-4AFD-94DF-9EE6B82F408C}" destId="{71BBB87B-925C-49D3-A8A9-7A8C7CA641CD}" srcOrd="0" destOrd="0" parTransId="{C45CDF9A-A448-49C5-AD50-D6F5DC1013F9}" sibTransId="{9EA33F55-DF96-4ACF-9583-A5AE728A9796}"/>
    <dgm:cxn modelId="{F19D2A1D-D9F3-48B8-B160-5AB0FA209CFE}" type="presOf" srcId="{7C1B7AFD-245A-4AFD-94DF-9EE6B82F408C}" destId="{4B91F199-118B-43D6-9809-737709F63479}" srcOrd="0" destOrd="0" presId="urn:microsoft.com/office/officeart/2005/8/layout/hierarchy4"/>
    <dgm:cxn modelId="{2A98B718-ACF8-43D9-8640-2608BC71774C}" srcId="{71BBB87B-925C-49D3-A8A9-7A8C7CA641CD}" destId="{87A42B6B-BB14-4C9C-B8CF-6D1D6427ED7B}" srcOrd="0" destOrd="0" parTransId="{BBB5D40E-C8BC-4E74-93BC-31C4F511D604}" sibTransId="{3E50C2AF-ED6D-47F6-B6BC-613921DB06D9}"/>
    <dgm:cxn modelId="{877CCC91-C3A3-44E3-AF93-170ECDE7231C}" type="presOf" srcId="{71BBB87B-925C-49D3-A8A9-7A8C7CA641CD}" destId="{CD0872CF-71F1-45C9-8CF4-FF30BB1696B9}" srcOrd="0" destOrd="0" presId="urn:microsoft.com/office/officeart/2005/8/layout/hierarchy4"/>
    <dgm:cxn modelId="{097991C4-04FE-4AF4-8F5E-EAE44F73AC74}" type="presOf" srcId="{14B02F4A-28AD-4BBF-A6A5-C21A38964F16}" destId="{A905FB04-DA17-46A7-AC5E-AAF5A326FDE8}" srcOrd="0" destOrd="0" presId="urn:microsoft.com/office/officeart/2005/8/layout/hierarchy4"/>
    <dgm:cxn modelId="{EA7B4942-90AE-458D-BA05-FDDB0A520326}" type="presOf" srcId="{87A42B6B-BB14-4C9C-B8CF-6D1D6427ED7B}" destId="{F1AA05E1-66CC-4DB8-973B-20B9056F91B5}" srcOrd="0" destOrd="0" presId="urn:microsoft.com/office/officeart/2005/8/layout/hierarchy4"/>
    <dgm:cxn modelId="{6E20927F-3F2B-48C8-B7F7-B8828F4F8E8E}" srcId="{87A42B6B-BB14-4C9C-B8CF-6D1D6427ED7B}" destId="{14B02F4A-28AD-4BBF-A6A5-C21A38964F16}" srcOrd="1" destOrd="0" parTransId="{C16C03E4-5688-4E1E-A675-12507C21D430}" sibTransId="{45931A59-2733-4C1F-8B7B-458FF12E2BC6}"/>
    <dgm:cxn modelId="{3A806F47-B461-4133-815E-567E76952022}" srcId="{71BBB87B-925C-49D3-A8A9-7A8C7CA641CD}" destId="{134BD0CC-CEFB-4EC2-8959-30C572106382}" srcOrd="2" destOrd="0" parTransId="{1388C9FF-842F-4EB7-96BB-97256977A6D1}" sibTransId="{5D81E0B9-79E3-4AFD-9C11-883BAB9DDFA2}"/>
    <dgm:cxn modelId="{CCD28DE1-5EC8-44DD-BB99-A3983DB9138E}" srcId="{76E42407-47C3-4BE4-9D60-99E0273A164A}" destId="{F84E511C-8A06-4E56-BFE4-916F3D87E917}" srcOrd="0" destOrd="0" parTransId="{5EE165A1-9725-4860-B90D-203190D39AAD}" sibTransId="{36EDE7F0-53D1-4C78-9A9D-7BCDB0C1801E}"/>
    <dgm:cxn modelId="{9671B7D6-973F-4DF3-908D-BBE7C7D714C5}" srcId="{87A42B6B-BB14-4C9C-B8CF-6D1D6427ED7B}" destId="{118D0C9C-81C1-45CA-8693-ED589F0B9319}" srcOrd="0" destOrd="0" parTransId="{3ACF871D-A617-454D-B020-2AE6424E4BE8}" sibTransId="{2DED9324-CD4F-42C1-ACE1-2F042AC0B34C}"/>
    <dgm:cxn modelId="{19A016BC-677B-4223-9657-F68B6568B8B4}" srcId="{134BD0CC-CEFB-4EC2-8959-30C572106382}" destId="{9D01EE3F-08BB-4647-8937-DCDEC705DC99}" srcOrd="1" destOrd="0" parTransId="{FCFC66CC-A975-4F9D-A194-43C81878BAD2}" sibTransId="{0483E9E5-EA24-4B89-8BAD-BC621D9810D8}"/>
    <dgm:cxn modelId="{D3FD2733-E039-4E85-ABEC-4C2B0F296AB8}" srcId="{71BBB87B-925C-49D3-A8A9-7A8C7CA641CD}" destId="{76E42407-47C3-4BE4-9D60-99E0273A164A}" srcOrd="1" destOrd="0" parTransId="{4B924ABF-126F-421B-8765-E2E76A925E06}" sibTransId="{317CAA79-C30F-41C7-A107-74F699B6CEB8}"/>
    <dgm:cxn modelId="{20D6F1C1-8880-4FCF-9A66-8D1FD7E7C316}" type="presOf" srcId="{FE4E5B76-D855-4375-B8E3-A54C46C24D2D}" destId="{68837F93-F18D-4D9E-9BEA-D3376407E79C}" srcOrd="0" destOrd="0" presId="urn:microsoft.com/office/officeart/2005/8/layout/hierarchy4"/>
    <dgm:cxn modelId="{9125B649-D155-4829-9027-01FEBA7BBEBA}" srcId="{134BD0CC-CEFB-4EC2-8959-30C572106382}" destId="{9F20E99C-83B5-41D7-8117-C161803F185E}" srcOrd="0" destOrd="0" parTransId="{AC32FBAC-F478-4AF1-8325-E488B9647513}" sibTransId="{4E8EFC39-7CDD-4146-877B-5B2AA3080AE7}"/>
    <dgm:cxn modelId="{698C7F47-81AC-47DE-9D02-27FC95ED8747}" type="presOf" srcId="{9F20E99C-83B5-41D7-8117-C161803F185E}" destId="{9B47DC01-8177-48AD-A3EA-2E3627059930}" srcOrd="0" destOrd="0" presId="urn:microsoft.com/office/officeart/2005/8/layout/hierarchy4"/>
    <dgm:cxn modelId="{4CA25028-E6FF-4B05-AB84-7C5CB5263027}" type="presOf" srcId="{118D0C9C-81C1-45CA-8693-ED589F0B9319}" destId="{2B8CA8CA-667D-4092-A952-1C77EDF4F16B}" srcOrd="0" destOrd="0" presId="urn:microsoft.com/office/officeart/2005/8/layout/hierarchy4"/>
    <dgm:cxn modelId="{E255E260-B20E-4991-8486-24A2223708BC}" type="presOf" srcId="{F84E511C-8A06-4E56-BFE4-916F3D87E917}" destId="{BA051EF7-2302-4954-A0DD-ADCC925F1553}" srcOrd="0" destOrd="0" presId="urn:microsoft.com/office/officeart/2005/8/layout/hierarchy4"/>
    <dgm:cxn modelId="{9D012308-499A-4EAF-A3AD-1CA157AADFC1}" type="presOf" srcId="{9D01EE3F-08BB-4647-8937-DCDEC705DC99}" destId="{CBC6935E-F2B8-49B9-A063-D74CE12CDB91}" srcOrd="0" destOrd="0" presId="urn:microsoft.com/office/officeart/2005/8/layout/hierarchy4"/>
    <dgm:cxn modelId="{AF47E7BB-DDE7-427C-A276-D24AAB6404E8}" type="presOf" srcId="{134BD0CC-CEFB-4EC2-8959-30C572106382}" destId="{014E8EC5-DA0F-4226-8AE6-49F55062FB8A}" srcOrd="0" destOrd="0" presId="urn:microsoft.com/office/officeart/2005/8/layout/hierarchy4"/>
    <dgm:cxn modelId="{F068BC5E-E5E7-42A9-9BAF-865913EF5A3E}" srcId="{76E42407-47C3-4BE4-9D60-99E0273A164A}" destId="{FE4E5B76-D855-4375-B8E3-A54C46C24D2D}" srcOrd="1" destOrd="0" parTransId="{003825EB-C97D-4530-AEEB-35E46AC2C1AD}" sibTransId="{1ACC2C56-2626-4116-A18C-4173A76F8289}"/>
    <dgm:cxn modelId="{CF62CE4D-EDFA-4023-99A1-B79662459B53}" type="presParOf" srcId="{4B91F199-118B-43D6-9809-737709F63479}" destId="{F123AA06-8D2D-44F5-AF8E-C41CF2C93706}" srcOrd="0" destOrd="0" presId="urn:microsoft.com/office/officeart/2005/8/layout/hierarchy4"/>
    <dgm:cxn modelId="{5BFFA1AC-BAE2-44AB-AB39-44BDCCD35C66}" type="presParOf" srcId="{F123AA06-8D2D-44F5-AF8E-C41CF2C93706}" destId="{CD0872CF-71F1-45C9-8CF4-FF30BB1696B9}" srcOrd="0" destOrd="0" presId="urn:microsoft.com/office/officeart/2005/8/layout/hierarchy4"/>
    <dgm:cxn modelId="{2BFBB128-B949-40D4-85B4-D66F459D0F3F}" type="presParOf" srcId="{F123AA06-8D2D-44F5-AF8E-C41CF2C93706}" destId="{94B5DFDA-60AD-4BDD-A6CE-75C731EB3CD8}" srcOrd="1" destOrd="0" presId="urn:microsoft.com/office/officeart/2005/8/layout/hierarchy4"/>
    <dgm:cxn modelId="{AE8185A3-37E9-4C3B-BFD5-A8E452FE033A}" type="presParOf" srcId="{F123AA06-8D2D-44F5-AF8E-C41CF2C93706}" destId="{57926787-3CD3-42A8-B55A-0CC7C9D45049}" srcOrd="2" destOrd="0" presId="urn:microsoft.com/office/officeart/2005/8/layout/hierarchy4"/>
    <dgm:cxn modelId="{E9C8F96E-5959-4712-9E41-9B4AF9F39C34}" type="presParOf" srcId="{57926787-3CD3-42A8-B55A-0CC7C9D45049}" destId="{9CB9A8DA-F585-4013-8E75-F0D3AB40824A}" srcOrd="0" destOrd="0" presId="urn:microsoft.com/office/officeart/2005/8/layout/hierarchy4"/>
    <dgm:cxn modelId="{1A07570D-A356-446C-BEC5-3C86CB3EDDD9}" type="presParOf" srcId="{9CB9A8DA-F585-4013-8E75-F0D3AB40824A}" destId="{F1AA05E1-66CC-4DB8-973B-20B9056F91B5}" srcOrd="0" destOrd="0" presId="urn:microsoft.com/office/officeart/2005/8/layout/hierarchy4"/>
    <dgm:cxn modelId="{74000F15-A134-40FC-A5D6-F6AA4344094C}" type="presParOf" srcId="{9CB9A8DA-F585-4013-8E75-F0D3AB40824A}" destId="{A36E51F1-AF57-417B-9663-E5F2AF7908DE}" srcOrd="1" destOrd="0" presId="urn:microsoft.com/office/officeart/2005/8/layout/hierarchy4"/>
    <dgm:cxn modelId="{02853F0F-BB3C-48F0-BD3F-D3E382AAFF40}" type="presParOf" srcId="{9CB9A8DA-F585-4013-8E75-F0D3AB40824A}" destId="{77B3FB98-3691-4985-AAD3-C70182CDB2E9}" srcOrd="2" destOrd="0" presId="urn:microsoft.com/office/officeart/2005/8/layout/hierarchy4"/>
    <dgm:cxn modelId="{543B162E-86E3-4B62-BC1F-1A5C76F4BFFC}" type="presParOf" srcId="{77B3FB98-3691-4985-AAD3-C70182CDB2E9}" destId="{C3CBF2C3-7E68-402A-B05D-66B612DF0594}" srcOrd="0" destOrd="0" presId="urn:microsoft.com/office/officeart/2005/8/layout/hierarchy4"/>
    <dgm:cxn modelId="{F8E61BEA-88CA-4D76-B197-3D639F504497}" type="presParOf" srcId="{C3CBF2C3-7E68-402A-B05D-66B612DF0594}" destId="{2B8CA8CA-667D-4092-A952-1C77EDF4F16B}" srcOrd="0" destOrd="0" presId="urn:microsoft.com/office/officeart/2005/8/layout/hierarchy4"/>
    <dgm:cxn modelId="{B62B0157-88BB-403F-9494-887CF7D9157A}" type="presParOf" srcId="{C3CBF2C3-7E68-402A-B05D-66B612DF0594}" destId="{68274AF0-4B63-4FCF-9C99-CFFAD564F158}" srcOrd="1" destOrd="0" presId="urn:microsoft.com/office/officeart/2005/8/layout/hierarchy4"/>
    <dgm:cxn modelId="{3E7605EE-57DE-480B-94EC-680D939CAC9C}" type="presParOf" srcId="{77B3FB98-3691-4985-AAD3-C70182CDB2E9}" destId="{FA7E643E-E431-4725-8875-74C382094F9D}" srcOrd="1" destOrd="0" presId="urn:microsoft.com/office/officeart/2005/8/layout/hierarchy4"/>
    <dgm:cxn modelId="{4522A044-9041-4CDC-94C5-77B95E9501B4}" type="presParOf" srcId="{77B3FB98-3691-4985-AAD3-C70182CDB2E9}" destId="{10DC9156-EFB4-4066-A1D8-327ABE465A41}" srcOrd="2" destOrd="0" presId="urn:microsoft.com/office/officeart/2005/8/layout/hierarchy4"/>
    <dgm:cxn modelId="{FE179B75-7BE2-4714-AC65-4C442D419344}" type="presParOf" srcId="{10DC9156-EFB4-4066-A1D8-327ABE465A41}" destId="{A905FB04-DA17-46A7-AC5E-AAF5A326FDE8}" srcOrd="0" destOrd="0" presId="urn:microsoft.com/office/officeart/2005/8/layout/hierarchy4"/>
    <dgm:cxn modelId="{4B25D894-71DF-4C7C-A607-73FDE0003418}" type="presParOf" srcId="{10DC9156-EFB4-4066-A1D8-327ABE465A41}" destId="{73A08FF7-43E4-4ABB-937B-FCA05E024E3B}" srcOrd="1" destOrd="0" presId="urn:microsoft.com/office/officeart/2005/8/layout/hierarchy4"/>
    <dgm:cxn modelId="{2CA481E3-23DF-4D18-9063-8F1435F6D70E}" type="presParOf" srcId="{57926787-3CD3-42A8-B55A-0CC7C9D45049}" destId="{AEDB5CF2-460A-459A-BAF3-C27980042FCA}" srcOrd="1" destOrd="0" presId="urn:microsoft.com/office/officeart/2005/8/layout/hierarchy4"/>
    <dgm:cxn modelId="{43AF53A8-5672-4B44-A9D7-EAEBAFC202BC}" type="presParOf" srcId="{57926787-3CD3-42A8-B55A-0CC7C9D45049}" destId="{56CD65B5-BF65-4D16-B738-D8375444DD93}" srcOrd="2" destOrd="0" presId="urn:microsoft.com/office/officeart/2005/8/layout/hierarchy4"/>
    <dgm:cxn modelId="{AEFFAC45-AD8C-47F5-8148-DDE75DDC0A79}" type="presParOf" srcId="{56CD65B5-BF65-4D16-B738-D8375444DD93}" destId="{76FD3014-5860-45F3-B122-E54A48A6C2BA}" srcOrd="0" destOrd="0" presId="urn:microsoft.com/office/officeart/2005/8/layout/hierarchy4"/>
    <dgm:cxn modelId="{125D3D7D-22AC-45D3-81E7-8A346AC5C4E3}" type="presParOf" srcId="{56CD65B5-BF65-4D16-B738-D8375444DD93}" destId="{19832B3F-49DE-4503-8717-F60105642DC5}" srcOrd="1" destOrd="0" presId="urn:microsoft.com/office/officeart/2005/8/layout/hierarchy4"/>
    <dgm:cxn modelId="{08CC677F-E182-4E32-89A9-CC36492D9668}" type="presParOf" srcId="{56CD65B5-BF65-4D16-B738-D8375444DD93}" destId="{CF98CC33-C282-4CAC-B0DF-C75A4A79822F}" srcOrd="2" destOrd="0" presId="urn:microsoft.com/office/officeart/2005/8/layout/hierarchy4"/>
    <dgm:cxn modelId="{50A76DFC-AD21-4DA4-8CF7-523033D7848E}" type="presParOf" srcId="{CF98CC33-C282-4CAC-B0DF-C75A4A79822F}" destId="{6D7CD5BB-F0CA-4576-A80A-7A8C5AA08BBF}" srcOrd="0" destOrd="0" presId="urn:microsoft.com/office/officeart/2005/8/layout/hierarchy4"/>
    <dgm:cxn modelId="{6BF4E6D2-DF28-4871-AF73-62FA5289ACFA}" type="presParOf" srcId="{6D7CD5BB-F0CA-4576-A80A-7A8C5AA08BBF}" destId="{BA051EF7-2302-4954-A0DD-ADCC925F1553}" srcOrd="0" destOrd="0" presId="urn:microsoft.com/office/officeart/2005/8/layout/hierarchy4"/>
    <dgm:cxn modelId="{1C18297C-A452-4825-A9B1-FDE4E5E726CB}" type="presParOf" srcId="{6D7CD5BB-F0CA-4576-A80A-7A8C5AA08BBF}" destId="{14C554C0-946C-4048-A9D0-FB331B46927B}" srcOrd="1" destOrd="0" presId="urn:microsoft.com/office/officeart/2005/8/layout/hierarchy4"/>
    <dgm:cxn modelId="{D679F7E4-220D-4684-A8E3-73FBF131787A}" type="presParOf" srcId="{CF98CC33-C282-4CAC-B0DF-C75A4A79822F}" destId="{031B01DC-754D-4907-8448-122105E1ED6B}" srcOrd="1" destOrd="0" presId="urn:microsoft.com/office/officeart/2005/8/layout/hierarchy4"/>
    <dgm:cxn modelId="{D0F07D7F-B952-4F03-9762-A5464D95452D}" type="presParOf" srcId="{CF98CC33-C282-4CAC-B0DF-C75A4A79822F}" destId="{00A2831F-88F9-4849-A414-2CB77500B6EA}" srcOrd="2" destOrd="0" presId="urn:microsoft.com/office/officeart/2005/8/layout/hierarchy4"/>
    <dgm:cxn modelId="{E681A36A-49DB-49C0-A8F0-287B5CFD1A45}" type="presParOf" srcId="{00A2831F-88F9-4849-A414-2CB77500B6EA}" destId="{68837F93-F18D-4D9E-9BEA-D3376407E79C}" srcOrd="0" destOrd="0" presId="urn:microsoft.com/office/officeart/2005/8/layout/hierarchy4"/>
    <dgm:cxn modelId="{1B28BB9D-CA91-4FCD-B11C-AE1E93198A75}" type="presParOf" srcId="{00A2831F-88F9-4849-A414-2CB77500B6EA}" destId="{67E34290-6974-4532-91BE-55738B6579BC}" srcOrd="1" destOrd="0" presId="urn:microsoft.com/office/officeart/2005/8/layout/hierarchy4"/>
    <dgm:cxn modelId="{A4BBBEC2-F50B-4B25-8EE2-E8F591E7CE22}" type="presParOf" srcId="{57926787-3CD3-42A8-B55A-0CC7C9D45049}" destId="{46B59159-D464-4582-8949-D16FB6D92463}" srcOrd="3" destOrd="0" presId="urn:microsoft.com/office/officeart/2005/8/layout/hierarchy4"/>
    <dgm:cxn modelId="{AB5DBFC6-7FC6-43C5-91CE-87F95CE67834}" type="presParOf" srcId="{57926787-3CD3-42A8-B55A-0CC7C9D45049}" destId="{9CD8BEF0-8C46-48A4-B629-FEBE9E89F551}" srcOrd="4" destOrd="0" presId="urn:microsoft.com/office/officeart/2005/8/layout/hierarchy4"/>
    <dgm:cxn modelId="{939C9AFA-55C9-4630-8C33-4CD90FC34F5C}" type="presParOf" srcId="{9CD8BEF0-8C46-48A4-B629-FEBE9E89F551}" destId="{014E8EC5-DA0F-4226-8AE6-49F55062FB8A}" srcOrd="0" destOrd="0" presId="urn:microsoft.com/office/officeart/2005/8/layout/hierarchy4"/>
    <dgm:cxn modelId="{B857AE95-E569-4426-B032-26CED20A9F42}" type="presParOf" srcId="{9CD8BEF0-8C46-48A4-B629-FEBE9E89F551}" destId="{E4715273-22BF-48B5-8511-B6A8831F8305}" srcOrd="1" destOrd="0" presId="urn:microsoft.com/office/officeart/2005/8/layout/hierarchy4"/>
    <dgm:cxn modelId="{ED240B9E-19A3-493D-A69B-1172336E1BDD}" type="presParOf" srcId="{9CD8BEF0-8C46-48A4-B629-FEBE9E89F551}" destId="{7BCC76FD-A74E-4149-AE93-B2DD4EE898F3}" srcOrd="2" destOrd="0" presId="urn:microsoft.com/office/officeart/2005/8/layout/hierarchy4"/>
    <dgm:cxn modelId="{85BE9DF7-6431-4D9F-8AF6-2F06B2C0FDFF}" type="presParOf" srcId="{7BCC76FD-A74E-4149-AE93-B2DD4EE898F3}" destId="{D99B1C70-8DBC-4CDD-855E-34A84043B89B}" srcOrd="0" destOrd="0" presId="urn:microsoft.com/office/officeart/2005/8/layout/hierarchy4"/>
    <dgm:cxn modelId="{B53A895C-97A4-4151-9F64-AA18F07AE7C4}" type="presParOf" srcId="{D99B1C70-8DBC-4CDD-855E-34A84043B89B}" destId="{9B47DC01-8177-48AD-A3EA-2E3627059930}" srcOrd="0" destOrd="0" presId="urn:microsoft.com/office/officeart/2005/8/layout/hierarchy4"/>
    <dgm:cxn modelId="{7E66A8D7-3BD7-4350-9399-6396EB139820}" type="presParOf" srcId="{D99B1C70-8DBC-4CDD-855E-34A84043B89B}" destId="{782048D2-F003-4A5F-BC88-121BE519F082}" srcOrd="1" destOrd="0" presId="urn:microsoft.com/office/officeart/2005/8/layout/hierarchy4"/>
    <dgm:cxn modelId="{D5324740-0EF2-47D8-9BB1-59F92D71A7AD}" type="presParOf" srcId="{7BCC76FD-A74E-4149-AE93-B2DD4EE898F3}" destId="{AC8160C2-6552-415F-9B44-D3BEFF0EEC10}" srcOrd="1" destOrd="0" presId="urn:microsoft.com/office/officeart/2005/8/layout/hierarchy4"/>
    <dgm:cxn modelId="{4375CF55-AB9F-4378-A161-184188710D38}" type="presParOf" srcId="{7BCC76FD-A74E-4149-AE93-B2DD4EE898F3}" destId="{6565DC2D-DE9F-49A7-9558-3D8A020882AE}" srcOrd="2" destOrd="0" presId="urn:microsoft.com/office/officeart/2005/8/layout/hierarchy4"/>
    <dgm:cxn modelId="{43CF5555-695E-4E18-ABC8-251B6F118086}" type="presParOf" srcId="{6565DC2D-DE9F-49A7-9558-3D8A020882AE}" destId="{CBC6935E-F2B8-49B9-A063-D74CE12CDB91}" srcOrd="0" destOrd="0" presId="urn:microsoft.com/office/officeart/2005/8/layout/hierarchy4"/>
    <dgm:cxn modelId="{F3BEF4E3-6282-4198-9123-EC986B2D90D3}" type="presParOf" srcId="{6565DC2D-DE9F-49A7-9558-3D8A020882AE}" destId="{8F9500D6-D2D2-47B0-8A4D-FF52463C638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541FB-A1F1-46AB-9873-FB10147452BE}" type="doc">
      <dgm:prSet loTypeId="urn:microsoft.com/office/officeart/2005/8/layout/hierarchy4" loCatId="hierarchy" qsTypeId="urn:microsoft.com/office/officeart/2005/8/quickstyle/3d1" qsCatId="3D" csTypeId="urn:microsoft.com/office/officeart/2005/8/colors/accent3_3" csCatId="accent3" phldr="1"/>
      <dgm:spPr/>
      <dgm:t>
        <a:bodyPr/>
        <a:lstStyle/>
        <a:p>
          <a:endParaRPr lang="en-US"/>
        </a:p>
      </dgm:t>
    </dgm:pt>
    <dgm:pt modelId="{3C190EBB-457B-44BC-9EB3-D8F51ED4D98F}">
      <dgm:prSet phldrT="[Text]"/>
      <dgm:spPr/>
      <dgm:t>
        <a:bodyPr/>
        <a:lstStyle/>
        <a:p>
          <a:r>
            <a:rPr lang="es-CO" dirty="0" smtClean="0"/>
            <a:t>App </a:t>
          </a:r>
          <a:r>
            <a:rPr lang="es-CO" dirty="0" err="1" smtClean="0"/>
            <a:t>Fabric</a:t>
          </a:r>
          <a:endParaRPr lang="en-US" dirty="0"/>
        </a:p>
      </dgm:t>
    </dgm:pt>
    <dgm:pt modelId="{C09FBA49-6ECD-4A4D-8016-6210D21BA419}" type="parTrans" cxnId="{6140A919-1061-428D-99D7-2C72DBBEBFCD}">
      <dgm:prSet/>
      <dgm:spPr/>
      <dgm:t>
        <a:bodyPr/>
        <a:lstStyle/>
        <a:p>
          <a:endParaRPr lang="en-US"/>
        </a:p>
      </dgm:t>
    </dgm:pt>
    <dgm:pt modelId="{8852F9FC-AB07-4632-8A90-DF08D6F5325C}" type="sibTrans" cxnId="{6140A919-1061-428D-99D7-2C72DBBEBFCD}">
      <dgm:prSet/>
      <dgm:spPr/>
      <dgm:t>
        <a:bodyPr/>
        <a:lstStyle/>
        <a:p>
          <a:endParaRPr lang="en-US"/>
        </a:p>
      </dgm:t>
    </dgm:pt>
    <dgm:pt modelId="{C8066CD6-9848-48C6-8A4C-72912308E14F}">
      <dgm:prSet phldrT="[Text]"/>
      <dgm:spPr/>
      <dgm:t>
        <a:bodyPr/>
        <a:lstStyle/>
        <a:p>
          <a:r>
            <a:rPr lang="es-CO" dirty="0" smtClean="0"/>
            <a:t>Bus</a:t>
          </a:r>
          <a:endParaRPr lang="en-US" dirty="0"/>
        </a:p>
      </dgm:t>
    </dgm:pt>
    <dgm:pt modelId="{43DE46E7-28BF-45C4-9026-ACA9E705C79D}" type="parTrans" cxnId="{577D9102-7B5B-41E3-922C-CFE9D0BA3672}">
      <dgm:prSet/>
      <dgm:spPr/>
      <dgm:t>
        <a:bodyPr/>
        <a:lstStyle/>
        <a:p>
          <a:endParaRPr lang="en-US"/>
        </a:p>
      </dgm:t>
    </dgm:pt>
    <dgm:pt modelId="{E6D73C98-52C0-4ECA-B6AA-2934FEEBBFC9}" type="sibTrans" cxnId="{577D9102-7B5B-41E3-922C-CFE9D0BA3672}">
      <dgm:prSet/>
      <dgm:spPr/>
      <dgm:t>
        <a:bodyPr/>
        <a:lstStyle/>
        <a:p>
          <a:endParaRPr lang="en-US"/>
        </a:p>
      </dgm:t>
    </dgm:pt>
    <dgm:pt modelId="{8609898D-5019-4603-B6A8-2E302B275AF9}">
      <dgm:prSet phldrT="[Text]"/>
      <dgm:spPr/>
      <dgm:t>
        <a:bodyPr/>
        <a:lstStyle/>
        <a:p>
          <a:r>
            <a:rPr lang="es-CO" dirty="0" err="1" smtClean="0"/>
            <a:t>Intra</a:t>
          </a:r>
          <a:endParaRPr lang="en-US" dirty="0"/>
        </a:p>
      </dgm:t>
    </dgm:pt>
    <dgm:pt modelId="{64941CB3-EF72-4561-B058-CD8A00422C31}" type="parTrans" cxnId="{9D879ED8-E562-4CDA-93CF-664392E553B7}">
      <dgm:prSet/>
      <dgm:spPr/>
      <dgm:t>
        <a:bodyPr/>
        <a:lstStyle/>
        <a:p>
          <a:endParaRPr lang="en-US"/>
        </a:p>
      </dgm:t>
    </dgm:pt>
    <dgm:pt modelId="{432E1DB6-07AB-4920-AA9F-5A86E4FB29F4}" type="sibTrans" cxnId="{9D879ED8-E562-4CDA-93CF-664392E553B7}">
      <dgm:prSet/>
      <dgm:spPr/>
      <dgm:t>
        <a:bodyPr/>
        <a:lstStyle/>
        <a:p>
          <a:endParaRPr lang="en-US"/>
        </a:p>
      </dgm:t>
    </dgm:pt>
    <dgm:pt modelId="{F13C6150-62E6-477F-9786-A8B6D10580CD}">
      <dgm:prSet phldrT="[Text]"/>
      <dgm:spPr/>
      <dgm:t>
        <a:bodyPr/>
        <a:lstStyle/>
        <a:p>
          <a:r>
            <a:rPr lang="es-CO" dirty="0" smtClean="0"/>
            <a:t>Inter</a:t>
          </a:r>
          <a:endParaRPr lang="en-US" dirty="0"/>
        </a:p>
      </dgm:t>
    </dgm:pt>
    <dgm:pt modelId="{E1315AF1-96A9-41E1-9EB2-A62C0DA7F8F1}" type="parTrans" cxnId="{ED9B977A-B5CC-45A3-B11E-28B1300872A2}">
      <dgm:prSet/>
      <dgm:spPr/>
      <dgm:t>
        <a:bodyPr/>
        <a:lstStyle/>
        <a:p>
          <a:endParaRPr lang="en-US"/>
        </a:p>
      </dgm:t>
    </dgm:pt>
    <dgm:pt modelId="{2DB40DA2-3133-4440-B2DF-0E570EEFB5DE}" type="sibTrans" cxnId="{ED9B977A-B5CC-45A3-B11E-28B1300872A2}">
      <dgm:prSet/>
      <dgm:spPr/>
      <dgm:t>
        <a:bodyPr/>
        <a:lstStyle/>
        <a:p>
          <a:endParaRPr lang="en-US"/>
        </a:p>
      </dgm:t>
    </dgm:pt>
    <dgm:pt modelId="{6B9D9444-B452-4DBE-BEE5-AF497D8FC8E1}">
      <dgm:prSet phldrT="[Text]"/>
      <dgm:spPr/>
      <dgm:t>
        <a:bodyPr/>
        <a:lstStyle/>
        <a:p>
          <a:r>
            <a:rPr lang="es-CO" dirty="0" smtClean="0"/>
            <a:t>Seguridad</a:t>
          </a:r>
          <a:endParaRPr lang="en-US" dirty="0"/>
        </a:p>
      </dgm:t>
    </dgm:pt>
    <dgm:pt modelId="{894A5190-E489-48F5-9896-7DC6C61C00D3}" type="parTrans" cxnId="{6AC622CE-E994-4EBC-9DA6-8FD987476417}">
      <dgm:prSet/>
      <dgm:spPr/>
      <dgm:t>
        <a:bodyPr/>
        <a:lstStyle/>
        <a:p>
          <a:endParaRPr lang="en-US"/>
        </a:p>
      </dgm:t>
    </dgm:pt>
    <dgm:pt modelId="{6D1C61D2-8AC1-47DD-B4D8-46DFCDE55F97}" type="sibTrans" cxnId="{6AC622CE-E994-4EBC-9DA6-8FD987476417}">
      <dgm:prSet/>
      <dgm:spPr/>
      <dgm:t>
        <a:bodyPr/>
        <a:lstStyle/>
        <a:p>
          <a:endParaRPr lang="en-US"/>
        </a:p>
      </dgm:t>
    </dgm:pt>
    <dgm:pt modelId="{148A6A50-D034-40B7-A228-F5649D38C6D8}">
      <dgm:prSet phldrT="[Text]"/>
      <dgm:spPr/>
      <dgm:t>
        <a:bodyPr/>
        <a:lstStyle/>
        <a:p>
          <a:r>
            <a:rPr lang="es-CO" dirty="0" smtClean="0"/>
            <a:t>Federación</a:t>
          </a:r>
          <a:endParaRPr lang="en-US" dirty="0"/>
        </a:p>
      </dgm:t>
    </dgm:pt>
    <dgm:pt modelId="{EE08A99C-2D01-4131-9A6F-D3A027811D7E}" type="parTrans" cxnId="{8A44FB72-A000-4869-B4E1-8167C3145CD1}">
      <dgm:prSet/>
      <dgm:spPr/>
      <dgm:t>
        <a:bodyPr/>
        <a:lstStyle/>
        <a:p>
          <a:endParaRPr lang="en-US"/>
        </a:p>
      </dgm:t>
    </dgm:pt>
    <dgm:pt modelId="{F6CB2FA4-0D44-441F-A74F-3175825BF2B1}" type="sibTrans" cxnId="{8A44FB72-A000-4869-B4E1-8167C3145CD1}">
      <dgm:prSet/>
      <dgm:spPr/>
      <dgm:t>
        <a:bodyPr/>
        <a:lstStyle/>
        <a:p>
          <a:endParaRPr lang="en-US"/>
        </a:p>
      </dgm:t>
    </dgm:pt>
    <dgm:pt modelId="{28C34D12-D86B-4A69-B1C0-4D4D396009BC}">
      <dgm:prSet phldrT="[Text]"/>
      <dgm:spPr/>
      <dgm:t>
        <a:bodyPr/>
        <a:lstStyle/>
        <a:p>
          <a:r>
            <a:rPr lang="es-CO" dirty="0" smtClean="0"/>
            <a:t>Unificación</a:t>
          </a:r>
          <a:endParaRPr lang="en-US" dirty="0"/>
        </a:p>
      </dgm:t>
    </dgm:pt>
    <dgm:pt modelId="{440BEECB-D6C1-458E-BF99-D1C00231D11C}" type="parTrans" cxnId="{70EC3479-E28D-481B-8B51-DFA895B13CBE}">
      <dgm:prSet/>
      <dgm:spPr/>
      <dgm:t>
        <a:bodyPr/>
        <a:lstStyle/>
        <a:p>
          <a:endParaRPr lang="en-US"/>
        </a:p>
      </dgm:t>
    </dgm:pt>
    <dgm:pt modelId="{7FDEC5D1-CD04-4FFD-A535-37F00E7A0DA7}" type="sibTrans" cxnId="{70EC3479-E28D-481B-8B51-DFA895B13CBE}">
      <dgm:prSet/>
      <dgm:spPr/>
      <dgm:t>
        <a:bodyPr/>
        <a:lstStyle/>
        <a:p>
          <a:endParaRPr lang="en-US"/>
        </a:p>
      </dgm:t>
    </dgm:pt>
    <dgm:pt modelId="{E6AD52FA-6FDD-443B-976A-89DA07034C22}">
      <dgm:prSet phldrT="[Text]"/>
      <dgm:spPr/>
      <dgm:t>
        <a:bodyPr/>
        <a:lstStyle/>
        <a:p>
          <a:r>
            <a:rPr lang="es-CO" dirty="0" smtClean="0"/>
            <a:t>Autorización</a:t>
          </a:r>
          <a:endParaRPr lang="en-US" dirty="0"/>
        </a:p>
      </dgm:t>
    </dgm:pt>
    <dgm:pt modelId="{B1F51573-8E0C-48B5-BC31-2C63F8377E88}" type="parTrans" cxnId="{8E1BE252-83D2-41ED-A82B-7333D25F966C}">
      <dgm:prSet/>
      <dgm:spPr/>
      <dgm:t>
        <a:bodyPr/>
        <a:lstStyle/>
        <a:p>
          <a:endParaRPr lang="en-US"/>
        </a:p>
      </dgm:t>
    </dgm:pt>
    <dgm:pt modelId="{A9715870-5360-4C64-8B53-A0AE4245A4E9}" type="sibTrans" cxnId="{8E1BE252-83D2-41ED-A82B-7333D25F966C}">
      <dgm:prSet/>
      <dgm:spPr/>
      <dgm:t>
        <a:bodyPr/>
        <a:lstStyle/>
        <a:p>
          <a:endParaRPr lang="en-US"/>
        </a:p>
      </dgm:t>
    </dgm:pt>
    <dgm:pt modelId="{C686D970-9E0A-4394-B0BE-505FE419D3DB}" type="pres">
      <dgm:prSet presAssocID="{764541FB-A1F1-46AB-9873-FB10147452BE}" presName="Name0" presStyleCnt="0">
        <dgm:presLayoutVars>
          <dgm:chPref val="1"/>
          <dgm:dir/>
          <dgm:animOne val="branch"/>
          <dgm:animLvl val="lvl"/>
          <dgm:resizeHandles/>
        </dgm:presLayoutVars>
      </dgm:prSet>
      <dgm:spPr/>
      <dgm:t>
        <a:bodyPr/>
        <a:lstStyle/>
        <a:p>
          <a:endParaRPr lang="en-US"/>
        </a:p>
      </dgm:t>
    </dgm:pt>
    <dgm:pt modelId="{A9AFBA02-293C-4027-9443-5C339A1A1C11}" type="pres">
      <dgm:prSet presAssocID="{3C190EBB-457B-44BC-9EB3-D8F51ED4D98F}" presName="vertOne" presStyleCnt="0"/>
      <dgm:spPr/>
      <dgm:t>
        <a:bodyPr/>
        <a:lstStyle/>
        <a:p>
          <a:endParaRPr lang="es-ES_tradnl"/>
        </a:p>
      </dgm:t>
    </dgm:pt>
    <dgm:pt modelId="{BF35F2FF-BC80-4629-A31F-A15E82096E5D}" type="pres">
      <dgm:prSet presAssocID="{3C190EBB-457B-44BC-9EB3-D8F51ED4D98F}" presName="txOne" presStyleLbl="node0" presStyleIdx="0" presStyleCnt="1" custLinFactY="-3602" custLinFactNeighborX="-11" custLinFactNeighborY="-100000">
        <dgm:presLayoutVars>
          <dgm:chPref val="3"/>
        </dgm:presLayoutVars>
      </dgm:prSet>
      <dgm:spPr/>
      <dgm:t>
        <a:bodyPr/>
        <a:lstStyle/>
        <a:p>
          <a:endParaRPr lang="en-US"/>
        </a:p>
      </dgm:t>
    </dgm:pt>
    <dgm:pt modelId="{EC9DE967-12E6-4C74-BCE0-7F19050FA1A3}" type="pres">
      <dgm:prSet presAssocID="{3C190EBB-457B-44BC-9EB3-D8F51ED4D98F}" presName="parTransOne" presStyleCnt="0"/>
      <dgm:spPr/>
      <dgm:t>
        <a:bodyPr/>
        <a:lstStyle/>
        <a:p>
          <a:endParaRPr lang="es-ES_tradnl"/>
        </a:p>
      </dgm:t>
    </dgm:pt>
    <dgm:pt modelId="{01CB791A-E577-4B8E-9AA7-FDAC93389F91}" type="pres">
      <dgm:prSet presAssocID="{3C190EBB-457B-44BC-9EB3-D8F51ED4D98F}" presName="horzOne" presStyleCnt="0"/>
      <dgm:spPr/>
      <dgm:t>
        <a:bodyPr/>
        <a:lstStyle/>
        <a:p>
          <a:endParaRPr lang="es-ES_tradnl"/>
        </a:p>
      </dgm:t>
    </dgm:pt>
    <dgm:pt modelId="{0E33222A-EA19-445E-A32F-9ED705BDB167}" type="pres">
      <dgm:prSet presAssocID="{C8066CD6-9848-48C6-8A4C-72912308E14F}" presName="vertTwo" presStyleCnt="0"/>
      <dgm:spPr/>
      <dgm:t>
        <a:bodyPr/>
        <a:lstStyle/>
        <a:p>
          <a:endParaRPr lang="es-ES_tradnl"/>
        </a:p>
      </dgm:t>
    </dgm:pt>
    <dgm:pt modelId="{E6674B01-B7BB-41AE-AC45-3939C6B7E3A4}" type="pres">
      <dgm:prSet presAssocID="{C8066CD6-9848-48C6-8A4C-72912308E14F}" presName="txTwo" presStyleLbl="node2" presStyleIdx="0" presStyleCnt="2">
        <dgm:presLayoutVars>
          <dgm:chPref val="3"/>
        </dgm:presLayoutVars>
      </dgm:prSet>
      <dgm:spPr/>
      <dgm:t>
        <a:bodyPr/>
        <a:lstStyle/>
        <a:p>
          <a:endParaRPr lang="en-US"/>
        </a:p>
      </dgm:t>
    </dgm:pt>
    <dgm:pt modelId="{5EEBF853-E704-4917-A43B-1873607B1F6C}" type="pres">
      <dgm:prSet presAssocID="{C8066CD6-9848-48C6-8A4C-72912308E14F}" presName="parTransTwo" presStyleCnt="0"/>
      <dgm:spPr/>
      <dgm:t>
        <a:bodyPr/>
        <a:lstStyle/>
        <a:p>
          <a:endParaRPr lang="es-ES_tradnl"/>
        </a:p>
      </dgm:t>
    </dgm:pt>
    <dgm:pt modelId="{71F9714D-5BEB-47B1-990D-6411C650CEC2}" type="pres">
      <dgm:prSet presAssocID="{C8066CD6-9848-48C6-8A4C-72912308E14F}" presName="horzTwo" presStyleCnt="0"/>
      <dgm:spPr/>
      <dgm:t>
        <a:bodyPr/>
        <a:lstStyle/>
        <a:p>
          <a:endParaRPr lang="es-ES_tradnl"/>
        </a:p>
      </dgm:t>
    </dgm:pt>
    <dgm:pt modelId="{8DC9E651-D61D-406C-B800-EB8060F25B36}" type="pres">
      <dgm:prSet presAssocID="{8609898D-5019-4603-B6A8-2E302B275AF9}" presName="vertThree" presStyleCnt="0"/>
      <dgm:spPr/>
      <dgm:t>
        <a:bodyPr/>
        <a:lstStyle/>
        <a:p>
          <a:endParaRPr lang="es-ES_tradnl"/>
        </a:p>
      </dgm:t>
    </dgm:pt>
    <dgm:pt modelId="{5017FA3B-5E64-4026-B05B-589B24B1071E}" type="pres">
      <dgm:prSet presAssocID="{8609898D-5019-4603-B6A8-2E302B275AF9}" presName="txThree" presStyleLbl="node3" presStyleIdx="0" presStyleCnt="5" custLinFactNeighborY="2095">
        <dgm:presLayoutVars>
          <dgm:chPref val="3"/>
        </dgm:presLayoutVars>
      </dgm:prSet>
      <dgm:spPr/>
      <dgm:t>
        <a:bodyPr/>
        <a:lstStyle/>
        <a:p>
          <a:endParaRPr lang="en-US"/>
        </a:p>
      </dgm:t>
    </dgm:pt>
    <dgm:pt modelId="{7F65065E-CDBE-433C-BA0B-F025593F6185}" type="pres">
      <dgm:prSet presAssocID="{8609898D-5019-4603-B6A8-2E302B275AF9}" presName="horzThree" presStyleCnt="0"/>
      <dgm:spPr/>
      <dgm:t>
        <a:bodyPr/>
        <a:lstStyle/>
        <a:p>
          <a:endParaRPr lang="es-ES_tradnl"/>
        </a:p>
      </dgm:t>
    </dgm:pt>
    <dgm:pt modelId="{B35DC9AB-0373-4BD7-B9CF-F145020341A8}" type="pres">
      <dgm:prSet presAssocID="{432E1DB6-07AB-4920-AA9F-5A86E4FB29F4}" presName="sibSpaceThree" presStyleCnt="0"/>
      <dgm:spPr/>
      <dgm:t>
        <a:bodyPr/>
        <a:lstStyle/>
        <a:p>
          <a:endParaRPr lang="es-ES_tradnl"/>
        </a:p>
      </dgm:t>
    </dgm:pt>
    <dgm:pt modelId="{8C077CA2-1C80-4BD8-9ADD-9A2F518F30E6}" type="pres">
      <dgm:prSet presAssocID="{F13C6150-62E6-477F-9786-A8B6D10580CD}" presName="vertThree" presStyleCnt="0"/>
      <dgm:spPr/>
      <dgm:t>
        <a:bodyPr/>
        <a:lstStyle/>
        <a:p>
          <a:endParaRPr lang="es-ES_tradnl"/>
        </a:p>
      </dgm:t>
    </dgm:pt>
    <dgm:pt modelId="{BBF7C5F3-32AF-45D7-870D-D41962C77018}" type="pres">
      <dgm:prSet presAssocID="{F13C6150-62E6-477F-9786-A8B6D10580CD}" presName="txThree" presStyleLbl="node3" presStyleIdx="1" presStyleCnt="5">
        <dgm:presLayoutVars>
          <dgm:chPref val="3"/>
        </dgm:presLayoutVars>
      </dgm:prSet>
      <dgm:spPr/>
      <dgm:t>
        <a:bodyPr/>
        <a:lstStyle/>
        <a:p>
          <a:endParaRPr lang="en-US"/>
        </a:p>
      </dgm:t>
    </dgm:pt>
    <dgm:pt modelId="{A41E2F6D-9A39-4870-B5FA-5EB7551F7313}" type="pres">
      <dgm:prSet presAssocID="{F13C6150-62E6-477F-9786-A8B6D10580CD}" presName="horzThree" presStyleCnt="0"/>
      <dgm:spPr/>
      <dgm:t>
        <a:bodyPr/>
        <a:lstStyle/>
        <a:p>
          <a:endParaRPr lang="es-ES_tradnl"/>
        </a:p>
      </dgm:t>
    </dgm:pt>
    <dgm:pt modelId="{BA4F424C-5CDC-4A5D-A862-E168F80DFAB7}" type="pres">
      <dgm:prSet presAssocID="{E6D73C98-52C0-4ECA-B6AA-2934FEEBBFC9}" presName="sibSpaceTwo" presStyleCnt="0"/>
      <dgm:spPr/>
      <dgm:t>
        <a:bodyPr/>
        <a:lstStyle/>
        <a:p>
          <a:endParaRPr lang="es-ES_tradnl"/>
        </a:p>
      </dgm:t>
    </dgm:pt>
    <dgm:pt modelId="{CF84B0F3-0B91-4C06-8463-5B40C9AE2FC5}" type="pres">
      <dgm:prSet presAssocID="{6B9D9444-B452-4DBE-BEE5-AF497D8FC8E1}" presName="vertTwo" presStyleCnt="0"/>
      <dgm:spPr/>
      <dgm:t>
        <a:bodyPr/>
        <a:lstStyle/>
        <a:p>
          <a:endParaRPr lang="es-ES_tradnl"/>
        </a:p>
      </dgm:t>
    </dgm:pt>
    <dgm:pt modelId="{8FA27358-E977-424D-8B45-F0B340AE54DF}" type="pres">
      <dgm:prSet presAssocID="{6B9D9444-B452-4DBE-BEE5-AF497D8FC8E1}" presName="txTwo" presStyleLbl="node2" presStyleIdx="1" presStyleCnt="2">
        <dgm:presLayoutVars>
          <dgm:chPref val="3"/>
        </dgm:presLayoutVars>
      </dgm:prSet>
      <dgm:spPr/>
      <dgm:t>
        <a:bodyPr/>
        <a:lstStyle/>
        <a:p>
          <a:endParaRPr lang="en-US"/>
        </a:p>
      </dgm:t>
    </dgm:pt>
    <dgm:pt modelId="{08A6D518-3B84-447E-B03F-0E15BE957A5B}" type="pres">
      <dgm:prSet presAssocID="{6B9D9444-B452-4DBE-BEE5-AF497D8FC8E1}" presName="parTransTwo" presStyleCnt="0"/>
      <dgm:spPr/>
      <dgm:t>
        <a:bodyPr/>
        <a:lstStyle/>
        <a:p>
          <a:endParaRPr lang="es-ES_tradnl"/>
        </a:p>
      </dgm:t>
    </dgm:pt>
    <dgm:pt modelId="{B2B5FE00-DDD0-4D4A-98E0-13DF9D2ABA29}" type="pres">
      <dgm:prSet presAssocID="{6B9D9444-B452-4DBE-BEE5-AF497D8FC8E1}" presName="horzTwo" presStyleCnt="0"/>
      <dgm:spPr/>
      <dgm:t>
        <a:bodyPr/>
        <a:lstStyle/>
        <a:p>
          <a:endParaRPr lang="es-ES_tradnl"/>
        </a:p>
      </dgm:t>
    </dgm:pt>
    <dgm:pt modelId="{0D0BFA33-DCDC-44BB-A0E4-13BE52878A18}" type="pres">
      <dgm:prSet presAssocID="{148A6A50-D034-40B7-A228-F5649D38C6D8}" presName="vertThree" presStyleCnt="0"/>
      <dgm:spPr/>
      <dgm:t>
        <a:bodyPr/>
        <a:lstStyle/>
        <a:p>
          <a:endParaRPr lang="es-ES_tradnl"/>
        </a:p>
      </dgm:t>
    </dgm:pt>
    <dgm:pt modelId="{B3F477CA-0962-4FF9-8720-01B05E95D4D9}" type="pres">
      <dgm:prSet presAssocID="{148A6A50-D034-40B7-A228-F5649D38C6D8}" presName="txThree" presStyleLbl="node3" presStyleIdx="2" presStyleCnt="5">
        <dgm:presLayoutVars>
          <dgm:chPref val="3"/>
        </dgm:presLayoutVars>
      </dgm:prSet>
      <dgm:spPr/>
      <dgm:t>
        <a:bodyPr/>
        <a:lstStyle/>
        <a:p>
          <a:endParaRPr lang="en-US"/>
        </a:p>
      </dgm:t>
    </dgm:pt>
    <dgm:pt modelId="{8F7B0CAB-4AE1-402F-B986-F94A6D2C366C}" type="pres">
      <dgm:prSet presAssocID="{148A6A50-D034-40B7-A228-F5649D38C6D8}" presName="horzThree" presStyleCnt="0"/>
      <dgm:spPr/>
      <dgm:t>
        <a:bodyPr/>
        <a:lstStyle/>
        <a:p>
          <a:endParaRPr lang="es-ES_tradnl"/>
        </a:p>
      </dgm:t>
    </dgm:pt>
    <dgm:pt modelId="{5A588607-EB25-4D03-B30E-880AA7FE13C5}" type="pres">
      <dgm:prSet presAssocID="{F6CB2FA4-0D44-441F-A74F-3175825BF2B1}" presName="sibSpaceThree" presStyleCnt="0"/>
      <dgm:spPr/>
      <dgm:t>
        <a:bodyPr/>
        <a:lstStyle/>
        <a:p>
          <a:endParaRPr lang="es-ES_tradnl"/>
        </a:p>
      </dgm:t>
    </dgm:pt>
    <dgm:pt modelId="{0EAA0AD0-DE2D-408B-9DC0-C3E8A98BEACD}" type="pres">
      <dgm:prSet presAssocID="{28C34D12-D86B-4A69-B1C0-4D4D396009BC}" presName="vertThree" presStyleCnt="0"/>
      <dgm:spPr/>
      <dgm:t>
        <a:bodyPr/>
        <a:lstStyle/>
        <a:p>
          <a:endParaRPr lang="es-ES_tradnl"/>
        </a:p>
      </dgm:t>
    </dgm:pt>
    <dgm:pt modelId="{D79F1870-2158-4307-9A58-12E3667CF1D3}" type="pres">
      <dgm:prSet presAssocID="{28C34D12-D86B-4A69-B1C0-4D4D396009BC}" presName="txThree" presStyleLbl="node3" presStyleIdx="3" presStyleCnt="5">
        <dgm:presLayoutVars>
          <dgm:chPref val="3"/>
        </dgm:presLayoutVars>
      </dgm:prSet>
      <dgm:spPr/>
      <dgm:t>
        <a:bodyPr/>
        <a:lstStyle/>
        <a:p>
          <a:endParaRPr lang="en-US"/>
        </a:p>
      </dgm:t>
    </dgm:pt>
    <dgm:pt modelId="{F57655B8-5092-4663-80DE-D461D92AF8B3}" type="pres">
      <dgm:prSet presAssocID="{28C34D12-D86B-4A69-B1C0-4D4D396009BC}" presName="horzThree" presStyleCnt="0"/>
      <dgm:spPr/>
      <dgm:t>
        <a:bodyPr/>
        <a:lstStyle/>
        <a:p>
          <a:endParaRPr lang="es-ES_tradnl"/>
        </a:p>
      </dgm:t>
    </dgm:pt>
    <dgm:pt modelId="{455C0F64-B6F1-4D0E-A04B-FB2BF4C62008}" type="pres">
      <dgm:prSet presAssocID="{7FDEC5D1-CD04-4FFD-A535-37F00E7A0DA7}" presName="sibSpaceThree" presStyleCnt="0"/>
      <dgm:spPr/>
      <dgm:t>
        <a:bodyPr/>
        <a:lstStyle/>
        <a:p>
          <a:endParaRPr lang="es-ES_tradnl"/>
        </a:p>
      </dgm:t>
    </dgm:pt>
    <dgm:pt modelId="{D6846ADC-8A72-48B2-9921-8073911AC229}" type="pres">
      <dgm:prSet presAssocID="{E6AD52FA-6FDD-443B-976A-89DA07034C22}" presName="vertThree" presStyleCnt="0"/>
      <dgm:spPr/>
      <dgm:t>
        <a:bodyPr/>
        <a:lstStyle/>
        <a:p>
          <a:endParaRPr lang="es-ES_tradnl"/>
        </a:p>
      </dgm:t>
    </dgm:pt>
    <dgm:pt modelId="{1925DA0E-D6BE-4DF3-B2BE-7DE83BA8C1FB}" type="pres">
      <dgm:prSet presAssocID="{E6AD52FA-6FDD-443B-976A-89DA07034C22}" presName="txThree" presStyleLbl="node3" presStyleIdx="4" presStyleCnt="5">
        <dgm:presLayoutVars>
          <dgm:chPref val="3"/>
        </dgm:presLayoutVars>
      </dgm:prSet>
      <dgm:spPr/>
      <dgm:t>
        <a:bodyPr/>
        <a:lstStyle/>
        <a:p>
          <a:endParaRPr lang="en-US"/>
        </a:p>
      </dgm:t>
    </dgm:pt>
    <dgm:pt modelId="{A6984A83-7B22-4176-87A5-C77812ABA9DD}" type="pres">
      <dgm:prSet presAssocID="{E6AD52FA-6FDD-443B-976A-89DA07034C22}" presName="horzThree" presStyleCnt="0"/>
      <dgm:spPr/>
      <dgm:t>
        <a:bodyPr/>
        <a:lstStyle/>
        <a:p>
          <a:endParaRPr lang="es-ES_tradnl"/>
        </a:p>
      </dgm:t>
    </dgm:pt>
  </dgm:ptLst>
  <dgm:cxnLst>
    <dgm:cxn modelId="{0BE8F7C1-5207-487B-B5F6-F7B3B2B86530}" type="presOf" srcId="{E6AD52FA-6FDD-443B-976A-89DA07034C22}" destId="{1925DA0E-D6BE-4DF3-B2BE-7DE83BA8C1FB}" srcOrd="0" destOrd="0" presId="urn:microsoft.com/office/officeart/2005/8/layout/hierarchy4"/>
    <dgm:cxn modelId="{8E1BE252-83D2-41ED-A82B-7333D25F966C}" srcId="{6B9D9444-B452-4DBE-BEE5-AF497D8FC8E1}" destId="{E6AD52FA-6FDD-443B-976A-89DA07034C22}" srcOrd="2" destOrd="0" parTransId="{B1F51573-8E0C-48B5-BC31-2C63F8377E88}" sibTransId="{A9715870-5360-4C64-8B53-A0AE4245A4E9}"/>
    <dgm:cxn modelId="{A492058F-6717-4574-823C-A5981F6610BC}" type="presOf" srcId="{3C190EBB-457B-44BC-9EB3-D8F51ED4D98F}" destId="{BF35F2FF-BC80-4629-A31F-A15E82096E5D}" srcOrd="0" destOrd="0" presId="urn:microsoft.com/office/officeart/2005/8/layout/hierarchy4"/>
    <dgm:cxn modelId="{295DAB0E-8C76-4561-AA65-C8E4F7785061}" type="presOf" srcId="{148A6A50-D034-40B7-A228-F5649D38C6D8}" destId="{B3F477CA-0962-4FF9-8720-01B05E95D4D9}" srcOrd="0" destOrd="0" presId="urn:microsoft.com/office/officeart/2005/8/layout/hierarchy4"/>
    <dgm:cxn modelId="{577D9102-7B5B-41E3-922C-CFE9D0BA3672}" srcId="{3C190EBB-457B-44BC-9EB3-D8F51ED4D98F}" destId="{C8066CD6-9848-48C6-8A4C-72912308E14F}" srcOrd="0" destOrd="0" parTransId="{43DE46E7-28BF-45C4-9026-ACA9E705C79D}" sibTransId="{E6D73C98-52C0-4ECA-B6AA-2934FEEBBFC9}"/>
    <dgm:cxn modelId="{8A44FB72-A000-4869-B4E1-8167C3145CD1}" srcId="{6B9D9444-B452-4DBE-BEE5-AF497D8FC8E1}" destId="{148A6A50-D034-40B7-A228-F5649D38C6D8}" srcOrd="0" destOrd="0" parTransId="{EE08A99C-2D01-4131-9A6F-D3A027811D7E}" sibTransId="{F6CB2FA4-0D44-441F-A74F-3175825BF2B1}"/>
    <dgm:cxn modelId="{ED9B977A-B5CC-45A3-B11E-28B1300872A2}" srcId="{C8066CD6-9848-48C6-8A4C-72912308E14F}" destId="{F13C6150-62E6-477F-9786-A8B6D10580CD}" srcOrd="1" destOrd="0" parTransId="{E1315AF1-96A9-41E1-9EB2-A62C0DA7F8F1}" sibTransId="{2DB40DA2-3133-4440-B2DF-0E570EEFB5DE}"/>
    <dgm:cxn modelId="{6651920E-04B6-4FDF-9D08-1E63C753D38F}" type="presOf" srcId="{F13C6150-62E6-477F-9786-A8B6D10580CD}" destId="{BBF7C5F3-32AF-45D7-870D-D41962C77018}" srcOrd="0" destOrd="0" presId="urn:microsoft.com/office/officeart/2005/8/layout/hierarchy4"/>
    <dgm:cxn modelId="{6AC622CE-E994-4EBC-9DA6-8FD987476417}" srcId="{3C190EBB-457B-44BC-9EB3-D8F51ED4D98F}" destId="{6B9D9444-B452-4DBE-BEE5-AF497D8FC8E1}" srcOrd="1" destOrd="0" parTransId="{894A5190-E489-48F5-9896-7DC6C61C00D3}" sibTransId="{6D1C61D2-8AC1-47DD-B4D8-46DFCDE55F97}"/>
    <dgm:cxn modelId="{2177F50D-9E2A-46A0-BEAE-B195B05C44B2}" type="presOf" srcId="{6B9D9444-B452-4DBE-BEE5-AF497D8FC8E1}" destId="{8FA27358-E977-424D-8B45-F0B340AE54DF}" srcOrd="0" destOrd="0" presId="urn:microsoft.com/office/officeart/2005/8/layout/hierarchy4"/>
    <dgm:cxn modelId="{F385E7B4-04B2-404C-88C4-40634BFF34B0}" type="presOf" srcId="{28C34D12-D86B-4A69-B1C0-4D4D396009BC}" destId="{D79F1870-2158-4307-9A58-12E3667CF1D3}" srcOrd="0" destOrd="0" presId="urn:microsoft.com/office/officeart/2005/8/layout/hierarchy4"/>
    <dgm:cxn modelId="{6140A919-1061-428D-99D7-2C72DBBEBFCD}" srcId="{764541FB-A1F1-46AB-9873-FB10147452BE}" destId="{3C190EBB-457B-44BC-9EB3-D8F51ED4D98F}" srcOrd="0" destOrd="0" parTransId="{C09FBA49-6ECD-4A4D-8016-6210D21BA419}" sibTransId="{8852F9FC-AB07-4632-8A90-DF08D6F5325C}"/>
    <dgm:cxn modelId="{70EC3479-E28D-481B-8B51-DFA895B13CBE}" srcId="{6B9D9444-B452-4DBE-BEE5-AF497D8FC8E1}" destId="{28C34D12-D86B-4A69-B1C0-4D4D396009BC}" srcOrd="1" destOrd="0" parTransId="{440BEECB-D6C1-458E-BF99-D1C00231D11C}" sibTransId="{7FDEC5D1-CD04-4FFD-A535-37F00E7A0DA7}"/>
    <dgm:cxn modelId="{9D879ED8-E562-4CDA-93CF-664392E553B7}" srcId="{C8066CD6-9848-48C6-8A4C-72912308E14F}" destId="{8609898D-5019-4603-B6A8-2E302B275AF9}" srcOrd="0" destOrd="0" parTransId="{64941CB3-EF72-4561-B058-CD8A00422C31}" sibTransId="{432E1DB6-07AB-4920-AA9F-5A86E4FB29F4}"/>
    <dgm:cxn modelId="{A0371EB1-12F2-4EED-AC77-D306F782FF2E}" type="presOf" srcId="{764541FB-A1F1-46AB-9873-FB10147452BE}" destId="{C686D970-9E0A-4394-B0BE-505FE419D3DB}" srcOrd="0" destOrd="0" presId="urn:microsoft.com/office/officeart/2005/8/layout/hierarchy4"/>
    <dgm:cxn modelId="{59C9F00F-8BDF-4FD0-AD86-24319742A165}" type="presOf" srcId="{C8066CD6-9848-48C6-8A4C-72912308E14F}" destId="{E6674B01-B7BB-41AE-AC45-3939C6B7E3A4}" srcOrd="0" destOrd="0" presId="urn:microsoft.com/office/officeart/2005/8/layout/hierarchy4"/>
    <dgm:cxn modelId="{2C3DD565-17B6-4595-9293-70DB6850EE6C}" type="presOf" srcId="{8609898D-5019-4603-B6A8-2E302B275AF9}" destId="{5017FA3B-5E64-4026-B05B-589B24B1071E}" srcOrd="0" destOrd="0" presId="urn:microsoft.com/office/officeart/2005/8/layout/hierarchy4"/>
    <dgm:cxn modelId="{342009AA-7785-4882-8C59-5674035224A4}" type="presParOf" srcId="{C686D970-9E0A-4394-B0BE-505FE419D3DB}" destId="{A9AFBA02-293C-4027-9443-5C339A1A1C11}" srcOrd="0" destOrd="0" presId="urn:microsoft.com/office/officeart/2005/8/layout/hierarchy4"/>
    <dgm:cxn modelId="{7AC7CCC4-3ED9-4710-8339-82ED9F20FBA2}" type="presParOf" srcId="{A9AFBA02-293C-4027-9443-5C339A1A1C11}" destId="{BF35F2FF-BC80-4629-A31F-A15E82096E5D}" srcOrd="0" destOrd="0" presId="urn:microsoft.com/office/officeart/2005/8/layout/hierarchy4"/>
    <dgm:cxn modelId="{DB401B1B-24F9-4B9E-9CFE-0C9F10F25CC7}" type="presParOf" srcId="{A9AFBA02-293C-4027-9443-5C339A1A1C11}" destId="{EC9DE967-12E6-4C74-BCE0-7F19050FA1A3}" srcOrd="1" destOrd="0" presId="urn:microsoft.com/office/officeart/2005/8/layout/hierarchy4"/>
    <dgm:cxn modelId="{45501C8C-679E-45DB-B100-38AB78E4A571}" type="presParOf" srcId="{A9AFBA02-293C-4027-9443-5C339A1A1C11}" destId="{01CB791A-E577-4B8E-9AA7-FDAC93389F91}" srcOrd="2" destOrd="0" presId="urn:microsoft.com/office/officeart/2005/8/layout/hierarchy4"/>
    <dgm:cxn modelId="{7BD1FAD2-8A0E-41D7-A18C-E9F67E9C211D}" type="presParOf" srcId="{01CB791A-E577-4B8E-9AA7-FDAC93389F91}" destId="{0E33222A-EA19-445E-A32F-9ED705BDB167}" srcOrd="0" destOrd="0" presId="urn:microsoft.com/office/officeart/2005/8/layout/hierarchy4"/>
    <dgm:cxn modelId="{15461793-4D20-4E19-BD2C-873AB9A21EB5}" type="presParOf" srcId="{0E33222A-EA19-445E-A32F-9ED705BDB167}" destId="{E6674B01-B7BB-41AE-AC45-3939C6B7E3A4}" srcOrd="0" destOrd="0" presId="urn:microsoft.com/office/officeart/2005/8/layout/hierarchy4"/>
    <dgm:cxn modelId="{5E8767F6-AA5E-4837-B46A-765052E247E3}" type="presParOf" srcId="{0E33222A-EA19-445E-A32F-9ED705BDB167}" destId="{5EEBF853-E704-4917-A43B-1873607B1F6C}" srcOrd="1" destOrd="0" presId="urn:microsoft.com/office/officeart/2005/8/layout/hierarchy4"/>
    <dgm:cxn modelId="{7B22C448-ECB3-4339-9136-2F09991637C5}" type="presParOf" srcId="{0E33222A-EA19-445E-A32F-9ED705BDB167}" destId="{71F9714D-5BEB-47B1-990D-6411C650CEC2}" srcOrd="2" destOrd="0" presId="urn:microsoft.com/office/officeart/2005/8/layout/hierarchy4"/>
    <dgm:cxn modelId="{E8B133BC-95B0-4B0F-BD71-6E4A32C137A1}" type="presParOf" srcId="{71F9714D-5BEB-47B1-990D-6411C650CEC2}" destId="{8DC9E651-D61D-406C-B800-EB8060F25B36}" srcOrd="0" destOrd="0" presId="urn:microsoft.com/office/officeart/2005/8/layout/hierarchy4"/>
    <dgm:cxn modelId="{24DAAD1E-0720-46EF-B17D-A78563D622DA}" type="presParOf" srcId="{8DC9E651-D61D-406C-B800-EB8060F25B36}" destId="{5017FA3B-5E64-4026-B05B-589B24B1071E}" srcOrd="0" destOrd="0" presId="urn:microsoft.com/office/officeart/2005/8/layout/hierarchy4"/>
    <dgm:cxn modelId="{6CA1058F-BFB8-435C-8280-6B5B19CB88D7}" type="presParOf" srcId="{8DC9E651-D61D-406C-B800-EB8060F25B36}" destId="{7F65065E-CDBE-433C-BA0B-F025593F6185}" srcOrd="1" destOrd="0" presId="urn:microsoft.com/office/officeart/2005/8/layout/hierarchy4"/>
    <dgm:cxn modelId="{1C58FD1A-4969-45BF-AA31-129E2D5D07B8}" type="presParOf" srcId="{71F9714D-5BEB-47B1-990D-6411C650CEC2}" destId="{B35DC9AB-0373-4BD7-B9CF-F145020341A8}" srcOrd="1" destOrd="0" presId="urn:microsoft.com/office/officeart/2005/8/layout/hierarchy4"/>
    <dgm:cxn modelId="{B172C0A8-B4F2-4AFF-8644-785B0C4FDFAB}" type="presParOf" srcId="{71F9714D-5BEB-47B1-990D-6411C650CEC2}" destId="{8C077CA2-1C80-4BD8-9ADD-9A2F518F30E6}" srcOrd="2" destOrd="0" presId="urn:microsoft.com/office/officeart/2005/8/layout/hierarchy4"/>
    <dgm:cxn modelId="{8268F3BF-D477-40BF-8BC9-A5269F471264}" type="presParOf" srcId="{8C077CA2-1C80-4BD8-9ADD-9A2F518F30E6}" destId="{BBF7C5F3-32AF-45D7-870D-D41962C77018}" srcOrd="0" destOrd="0" presId="urn:microsoft.com/office/officeart/2005/8/layout/hierarchy4"/>
    <dgm:cxn modelId="{FCB4E69B-58D0-42AE-A4E7-DE648D886164}" type="presParOf" srcId="{8C077CA2-1C80-4BD8-9ADD-9A2F518F30E6}" destId="{A41E2F6D-9A39-4870-B5FA-5EB7551F7313}" srcOrd="1" destOrd="0" presId="urn:microsoft.com/office/officeart/2005/8/layout/hierarchy4"/>
    <dgm:cxn modelId="{59835E75-BFFF-4960-A892-F9EE2509A17C}" type="presParOf" srcId="{01CB791A-E577-4B8E-9AA7-FDAC93389F91}" destId="{BA4F424C-5CDC-4A5D-A862-E168F80DFAB7}" srcOrd="1" destOrd="0" presId="urn:microsoft.com/office/officeart/2005/8/layout/hierarchy4"/>
    <dgm:cxn modelId="{DB11EB79-C321-46D3-AA0D-9EC328B4DCFF}" type="presParOf" srcId="{01CB791A-E577-4B8E-9AA7-FDAC93389F91}" destId="{CF84B0F3-0B91-4C06-8463-5B40C9AE2FC5}" srcOrd="2" destOrd="0" presId="urn:microsoft.com/office/officeart/2005/8/layout/hierarchy4"/>
    <dgm:cxn modelId="{BD9D3A3D-C2B1-4A37-879A-85389125B577}" type="presParOf" srcId="{CF84B0F3-0B91-4C06-8463-5B40C9AE2FC5}" destId="{8FA27358-E977-424D-8B45-F0B340AE54DF}" srcOrd="0" destOrd="0" presId="urn:microsoft.com/office/officeart/2005/8/layout/hierarchy4"/>
    <dgm:cxn modelId="{DB6594D5-0895-406A-9981-3A1A703011DB}" type="presParOf" srcId="{CF84B0F3-0B91-4C06-8463-5B40C9AE2FC5}" destId="{08A6D518-3B84-447E-B03F-0E15BE957A5B}" srcOrd="1" destOrd="0" presId="urn:microsoft.com/office/officeart/2005/8/layout/hierarchy4"/>
    <dgm:cxn modelId="{2B84DC21-E080-4839-9EEF-3D327E18866D}" type="presParOf" srcId="{CF84B0F3-0B91-4C06-8463-5B40C9AE2FC5}" destId="{B2B5FE00-DDD0-4D4A-98E0-13DF9D2ABA29}" srcOrd="2" destOrd="0" presId="urn:microsoft.com/office/officeart/2005/8/layout/hierarchy4"/>
    <dgm:cxn modelId="{44E9A378-4486-4860-8D7A-2C019124038B}" type="presParOf" srcId="{B2B5FE00-DDD0-4D4A-98E0-13DF9D2ABA29}" destId="{0D0BFA33-DCDC-44BB-A0E4-13BE52878A18}" srcOrd="0" destOrd="0" presId="urn:microsoft.com/office/officeart/2005/8/layout/hierarchy4"/>
    <dgm:cxn modelId="{34E7A6BE-F888-409B-96AE-1FF0455ABC39}" type="presParOf" srcId="{0D0BFA33-DCDC-44BB-A0E4-13BE52878A18}" destId="{B3F477CA-0962-4FF9-8720-01B05E95D4D9}" srcOrd="0" destOrd="0" presId="urn:microsoft.com/office/officeart/2005/8/layout/hierarchy4"/>
    <dgm:cxn modelId="{45995096-36B0-4870-A560-979CEB900DEF}" type="presParOf" srcId="{0D0BFA33-DCDC-44BB-A0E4-13BE52878A18}" destId="{8F7B0CAB-4AE1-402F-B986-F94A6D2C366C}" srcOrd="1" destOrd="0" presId="urn:microsoft.com/office/officeart/2005/8/layout/hierarchy4"/>
    <dgm:cxn modelId="{34523328-1DE9-49F8-8D9D-0A4B359EC338}" type="presParOf" srcId="{B2B5FE00-DDD0-4D4A-98E0-13DF9D2ABA29}" destId="{5A588607-EB25-4D03-B30E-880AA7FE13C5}" srcOrd="1" destOrd="0" presId="urn:microsoft.com/office/officeart/2005/8/layout/hierarchy4"/>
    <dgm:cxn modelId="{111AE31A-B491-48C7-B93B-44022928CB91}" type="presParOf" srcId="{B2B5FE00-DDD0-4D4A-98E0-13DF9D2ABA29}" destId="{0EAA0AD0-DE2D-408B-9DC0-C3E8A98BEACD}" srcOrd="2" destOrd="0" presId="urn:microsoft.com/office/officeart/2005/8/layout/hierarchy4"/>
    <dgm:cxn modelId="{4FEC6DEA-4C4F-4E4B-BC9A-FA1EC1AF5486}" type="presParOf" srcId="{0EAA0AD0-DE2D-408B-9DC0-C3E8A98BEACD}" destId="{D79F1870-2158-4307-9A58-12E3667CF1D3}" srcOrd="0" destOrd="0" presId="urn:microsoft.com/office/officeart/2005/8/layout/hierarchy4"/>
    <dgm:cxn modelId="{3422E864-7488-431C-BC7F-F9D970D4F2A1}" type="presParOf" srcId="{0EAA0AD0-DE2D-408B-9DC0-C3E8A98BEACD}" destId="{F57655B8-5092-4663-80DE-D461D92AF8B3}" srcOrd="1" destOrd="0" presId="urn:microsoft.com/office/officeart/2005/8/layout/hierarchy4"/>
    <dgm:cxn modelId="{5BAD15CC-A925-42D2-8BEB-7A0B6F26D4C2}" type="presParOf" srcId="{B2B5FE00-DDD0-4D4A-98E0-13DF9D2ABA29}" destId="{455C0F64-B6F1-4D0E-A04B-FB2BF4C62008}" srcOrd="3" destOrd="0" presId="urn:microsoft.com/office/officeart/2005/8/layout/hierarchy4"/>
    <dgm:cxn modelId="{E63BE5D7-4DB7-4D06-9AE2-1F9BD3469D8F}" type="presParOf" srcId="{B2B5FE00-DDD0-4D4A-98E0-13DF9D2ABA29}" destId="{D6846ADC-8A72-48B2-9921-8073911AC229}" srcOrd="4" destOrd="0" presId="urn:microsoft.com/office/officeart/2005/8/layout/hierarchy4"/>
    <dgm:cxn modelId="{A9E8BCB0-7EB0-4F54-A598-BF19DBB32DFF}" type="presParOf" srcId="{D6846ADC-8A72-48B2-9921-8073911AC229}" destId="{1925DA0E-D6BE-4DF3-B2BE-7DE83BA8C1FB}" srcOrd="0" destOrd="0" presId="urn:microsoft.com/office/officeart/2005/8/layout/hierarchy4"/>
    <dgm:cxn modelId="{62F89CC6-BC06-4867-85B6-BB0F99F24B6F}" type="presParOf" srcId="{D6846ADC-8A72-48B2-9921-8073911AC229}" destId="{A6984A83-7B22-4176-87A5-C77812ABA9D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3F8BF5-26CA-4D60-8C4A-4F0AF64FEA6B}" type="doc">
      <dgm:prSet loTypeId="urn:microsoft.com/office/officeart/2005/8/layout/list1" loCatId="list" qsTypeId="urn:microsoft.com/office/officeart/2005/8/quickstyle/3d6" qsCatId="3D" csTypeId="urn:microsoft.com/office/officeart/2005/8/colors/colorful2" csCatId="colorful" phldr="1"/>
      <dgm:spPr/>
      <dgm:t>
        <a:bodyPr/>
        <a:lstStyle/>
        <a:p>
          <a:endParaRPr lang="en-US"/>
        </a:p>
      </dgm:t>
    </dgm:pt>
    <dgm:pt modelId="{51C37554-DCB3-43DE-8B6F-833436E613CC}">
      <dgm:prSet phldrT="[Text]"/>
      <dgm:spPr/>
      <dgm:t>
        <a:bodyPr/>
        <a:lstStyle/>
        <a:p>
          <a:r>
            <a:rPr lang="es-CO" dirty="0" smtClean="0"/>
            <a:t>Administración Simplificada</a:t>
          </a:r>
          <a:endParaRPr lang="en-US" dirty="0"/>
        </a:p>
      </dgm:t>
    </dgm:pt>
    <dgm:pt modelId="{77BF6991-F606-422D-B696-9EF8624B9D74}" type="parTrans" cxnId="{AFF1ABBC-3856-461A-A779-D9D6AD919102}">
      <dgm:prSet/>
      <dgm:spPr/>
      <dgm:t>
        <a:bodyPr/>
        <a:lstStyle/>
        <a:p>
          <a:endParaRPr lang="en-US"/>
        </a:p>
      </dgm:t>
    </dgm:pt>
    <dgm:pt modelId="{8D3E2120-7A33-4250-AD33-9127027921B1}" type="sibTrans" cxnId="{AFF1ABBC-3856-461A-A779-D9D6AD919102}">
      <dgm:prSet/>
      <dgm:spPr/>
      <dgm:t>
        <a:bodyPr/>
        <a:lstStyle/>
        <a:p>
          <a:endParaRPr lang="en-US"/>
        </a:p>
      </dgm:t>
    </dgm:pt>
    <dgm:pt modelId="{4405017C-37E5-4681-93FF-948AAC3462F4}">
      <dgm:prSet phldrT="[Text]"/>
      <dgm:spPr/>
      <dgm:t>
        <a:bodyPr/>
        <a:lstStyle/>
        <a:p>
          <a:r>
            <a:rPr lang="es-CO" dirty="0" smtClean="0"/>
            <a:t>Escalabilidad y Disponibilidad</a:t>
          </a:r>
          <a:endParaRPr lang="en-US" dirty="0"/>
        </a:p>
      </dgm:t>
    </dgm:pt>
    <dgm:pt modelId="{D199A11F-9F7E-4CE1-A70E-2292D7C6A516}" type="parTrans" cxnId="{D362C361-52DC-47AD-A7F0-6924BDA65E9C}">
      <dgm:prSet/>
      <dgm:spPr/>
      <dgm:t>
        <a:bodyPr/>
        <a:lstStyle/>
        <a:p>
          <a:endParaRPr lang="en-US"/>
        </a:p>
      </dgm:t>
    </dgm:pt>
    <dgm:pt modelId="{8C7CE43F-7DAE-4A6F-B1A0-C21B9FBBCC2C}" type="sibTrans" cxnId="{D362C361-52DC-47AD-A7F0-6924BDA65E9C}">
      <dgm:prSet/>
      <dgm:spPr/>
      <dgm:t>
        <a:bodyPr/>
        <a:lstStyle/>
        <a:p>
          <a:endParaRPr lang="en-US"/>
        </a:p>
      </dgm:t>
    </dgm:pt>
    <dgm:pt modelId="{77C7DF8A-6E42-4031-9633-43B3B87253E2}">
      <dgm:prSet phldrT="[Text]"/>
      <dgm:spPr/>
      <dgm:t>
        <a:bodyPr/>
        <a:lstStyle/>
        <a:p>
          <a:r>
            <a:rPr lang="es-CO" dirty="0" smtClean="0"/>
            <a:t>Costeo Dinámico</a:t>
          </a:r>
          <a:endParaRPr lang="en-US" dirty="0"/>
        </a:p>
      </dgm:t>
    </dgm:pt>
    <dgm:pt modelId="{437BD9E2-04E8-42C6-BAF5-E65851CFBFCB}" type="parTrans" cxnId="{AC478144-1A6F-4761-B837-318A83582924}">
      <dgm:prSet/>
      <dgm:spPr/>
      <dgm:t>
        <a:bodyPr/>
        <a:lstStyle/>
        <a:p>
          <a:endParaRPr lang="en-US"/>
        </a:p>
      </dgm:t>
    </dgm:pt>
    <dgm:pt modelId="{F6FCBECB-F09A-4B5D-9875-380E30C5B133}" type="sibTrans" cxnId="{AC478144-1A6F-4761-B837-318A83582924}">
      <dgm:prSet/>
      <dgm:spPr/>
      <dgm:t>
        <a:bodyPr/>
        <a:lstStyle/>
        <a:p>
          <a:endParaRPr lang="en-US"/>
        </a:p>
      </dgm:t>
    </dgm:pt>
    <dgm:pt modelId="{053340A8-6A3B-4560-9FF6-6EA4EE281305}" type="pres">
      <dgm:prSet presAssocID="{7D3F8BF5-26CA-4D60-8C4A-4F0AF64FEA6B}" presName="linear" presStyleCnt="0">
        <dgm:presLayoutVars>
          <dgm:dir/>
          <dgm:animLvl val="lvl"/>
          <dgm:resizeHandles val="exact"/>
        </dgm:presLayoutVars>
      </dgm:prSet>
      <dgm:spPr/>
      <dgm:t>
        <a:bodyPr/>
        <a:lstStyle/>
        <a:p>
          <a:endParaRPr lang="en-US"/>
        </a:p>
      </dgm:t>
    </dgm:pt>
    <dgm:pt modelId="{0E303FD4-7F75-4323-9C5C-17E705AA3668}" type="pres">
      <dgm:prSet presAssocID="{51C37554-DCB3-43DE-8B6F-833436E613CC}" presName="parentLin" presStyleCnt="0"/>
      <dgm:spPr/>
    </dgm:pt>
    <dgm:pt modelId="{D33C7396-C5D1-476C-9464-8FEDB120BF60}" type="pres">
      <dgm:prSet presAssocID="{51C37554-DCB3-43DE-8B6F-833436E613CC}" presName="parentLeftMargin" presStyleLbl="node1" presStyleIdx="0" presStyleCnt="3"/>
      <dgm:spPr/>
      <dgm:t>
        <a:bodyPr/>
        <a:lstStyle/>
        <a:p>
          <a:endParaRPr lang="en-US"/>
        </a:p>
      </dgm:t>
    </dgm:pt>
    <dgm:pt modelId="{8C206941-6D45-4264-85E2-621FCA46660A}" type="pres">
      <dgm:prSet presAssocID="{51C37554-DCB3-43DE-8B6F-833436E613CC}" presName="parentText" presStyleLbl="node1" presStyleIdx="0" presStyleCnt="3">
        <dgm:presLayoutVars>
          <dgm:chMax val="0"/>
          <dgm:bulletEnabled val="1"/>
        </dgm:presLayoutVars>
      </dgm:prSet>
      <dgm:spPr/>
      <dgm:t>
        <a:bodyPr/>
        <a:lstStyle/>
        <a:p>
          <a:endParaRPr lang="en-US"/>
        </a:p>
      </dgm:t>
    </dgm:pt>
    <dgm:pt modelId="{2DEBD3AC-065B-42A2-8292-FA608AB70001}" type="pres">
      <dgm:prSet presAssocID="{51C37554-DCB3-43DE-8B6F-833436E613CC}" presName="negativeSpace" presStyleCnt="0"/>
      <dgm:spPr/>
    </dgm:pt>
    <dgm:pt modelId="{62B3EA08-71A6-4EF0-B775-60F9F78D888C}" type="pres">
      <dgm:prSet presAssocID="{51C37554-DCB3-43DE-8B6F-833436E613CC}" presName="childText" presStyleLbl="conFgAcc1" presStyleIdx="0" presStyleCnt="3">
        <dgm:presLayoutVars>
          <dgm:bulletEnabled val="1"/>
        </dgm:presLayoutVars>
      </dgm:prSet>
      <dgm:spPr/>
    </dgm:pt>
    <dgm:pt modelId="{698BB960-C224-4C6A-A0CE-64E331B51EB3}" type="pres">
      <dgm:prSet presAssocID="{8D3E2120-7A33-4250-AD33-9127027921B1}" presName="spaceBetweenRectangles" presStyleCnt="0"/>
      <dgm:spPr/>
    </dgm:pt>
    <dgm:pt modelId="{914DD536-CE0E-486C-B6B0-8ACB61C4CE51}" type="pres">
      <dgm:prSet presAssocID="{4405017C-37E5-4681-93FF-948AAC3462F4}" presName="parentLin" presStyleCnt="0"/>
      <dgm:spPr/>
    </dgm:pt>
    <dgm:pt modelId="{1966375C-DA12-41A2-84CE-2ECEE8CF8F47}" type="pres">
      <dgm:prSet presAssocID="{4405017C-37E5-4681-93FF-948AAC3462F4}" presName="parentLeftMargin" presStyleLbl="node1" presStyleIdx="0" presStyleCnt="3"/>
      <dgm:spPr/>
      <dgm:t>
        <a:bodyPr/>
        <a:lstStyle/>
        <a:p>
          <a:endParaRPr lang="en-US"/>
        </a:p>
      </dgm:t>
    </dgm:pt>
    <dgm:pt modelId="{D3E60066-A940-4156-8DFA-76A6BC5CF53B}" type="pres">
      <dgm:prSet presAssocID="{4405017C-37E5-4681-93FF-948AAC3462F4}" presName="parentText" presStyleLbl="node1" presStyleIdx="1" presStyleCnt="3">
        <dgm:presLayoutVars>
          <dgm:chMax val="0"/>
          <dgm:bulletEnabled val="1"/>
        </dgm:presLayoutVars>
      </dgm:prSet>
      <dgm:spPr/>
      <dgm:t>
        <a:bodyPr/>
        <a:lstStyle/>
        <a:p>
          <a:endParaRPr lang="en-US"/>
        </a:p>
      </dgm:t>
    </dgm:pt>
    <dgm:pt modelId="{7D39F9BE-1C0F-4FD7-8B78-EACAE30D2180}" type="pres">
      <dgm:prSet presAssocID="{4405017C-37E5-4681-93FF-948AAC3462F4}" presName="negativeSpace" presStyleCnt="0"/>
      <dgm:spPr/>
    </dgm:pt>
    <dgm:pt modelId="{98C61474-992E-4D6D-B6AD-2B619D49228A}" type="pres">
      <dgm:prSet presAssocID="{4405017C-37E5-4681-93FF-948AAC3462F4}" presName="childText" presStyleLbl="conFgAcc1" presStyleIdx="1" presStyleCnt="3">
        <dgm:presLayoutVars>
          <dgm:bulletEnabled val="1"/>
        </dgm:presLayoutVars>
      </dgm:prSet>
      <dgm:spPr/>
    </dgm:pt>
    <dgm:pt modelId="{2420F7AC-80EF-43D1-921C-1D416F39D22B}" type="pres">
      <dgm:prSet presAssocID="{8C7CE43F-7DAE-4A6F-B1A0-C21B9FBBCC2C}" presName="spaceBetweenRectangles" presStyleCnt="0"/>
      <dgm:spPr/>
    </dgm:pt>
    <dgm:pt modelId="{7B461C67-F7DD-40A2-8D8C-CAC1DC691D05}" type="pres">
      <dgm:prSet presAssocID="{77C7DF8A-6E42-4031-9633-43B3B87253E2}" presName="parentLin" presStyleCnt="0"/>
      <dgm:spPr/>
    </dgm:pt>
    <dgm:pt modelId="{583B0F41-3E39-4473-A6E8-9771A35A87A6}" type="pres">
      <dgm:prSet presAssocID="{77C7DF8A-6E42-4031-9633-43B3B87253E2}" presName="parentLeftMargin" presStyleLbl="node1" presStyleIdx="1" presStyleCnt="3"/>
      <dgm:spPr/>
      <dgm:t>
        <a:bodyPr/>
        <a:lstStyle/>
        <a:p>
          <a:endParaRPr lang="en-US"/>
        </a:p>
      </dgm:t>
    </dgm:pt>
    <dgm:pt modelId="{55B4A244-F768-4A49-8722-A67A9E53F655}" type="pres">
      <dgm:prSet presAssocID="{77C7DF8A-6E42-4031-9633-43B3B87253E2}" presName="parentText" presStyleLbl="node1" presStyleIdx="2" presStyleCnt="3">
        <dgm:presLayoutVars>
          <dgm:chMax val="0"/>
          <dgm:bulletEnabled val="1"/>
        </dgm:presLayoutVars>
      </dgm:prSet>
      <dgm:spPr/>
      <dgm:t>
        <a:bodyPr/>
        <a:lstStyle/>
        <a:p>
          <a:endParaRPr lang="en-US"/>
        </a:p>
      </dgm:t>
    </dgm:pt>
    <dgm:pt modelId="{CCF37F91-DDEE-4FA4-9E65-3AB2586DDE03}" type="pres">
      <dgm:prSet presAssocID="{77C7DF8A-6E42-4031-9633-43B3B87253E2}" presName="negativeSpace" presStyleCnt="0"/>
      <dgm:spPr/>
    </dgm:pt>
    <dgm:pt modelId="{21A1BDD3-6816-40C9-A2FC-AEA56EFEB1AE}" type="pres">
      <dgm:prSet presAssocID="{77C7DF8A-6E42-4031-9633-43B3B87253E2}" presName="childText" presStyleLbl="conFgAcc1" presStyleIdx="2" presStyleCnt="3">
        <dgm:presLayoutVars>
          <dgm:bulletEnabled val="1"/>
        </dgm:presLayoutVars>
      </dgm:prSet>
      <dgm:spPr/>
    </dgm:pt>
  </dgm:ptLst>
  <dgm:cxnLst>
    <dgm:cxn modelId="{107DAAB7-1AD7-4C03-B407-775AE8BA054D}" type="presOf" srcId="{77C7DF8A-6E42-4031-9633-43B3B87253E2}" destId="{583B0F41-3E39-4473-A6E8-9771A35A87A6}" srcOrd="0" destOrd="0" presId="urn:microsoft.com/office/officeart/2005/8/layout/list1"/>
    <dgm:cxn modelId="{D362C361-52DC-47AD-A7F0-6924BDA65E9C}" srcId="{7D3F8BF5-26CA-4D60-8C4A-4F0AF64FEA6B}" destId="{4405017C-37E5-4681-93FF-948AAC3462F4}" srcOrd="1" destOrd="0" parTransId="{D199A11F-9F7E-4CE1-A70E-2292D7C6A516}" sibTransId="{8C7CE43F-7DAE-4A6F-B1A0-C21B9FBBCC2C}"/>
    <dgm:cxn modelId="{AC478144-1A6F-4761-B837-318A83582924}" srcId="{7D3F8BF5-26CA-4D60-8C4A-4F0AF64FEA6B}" destId="{77C7DF8A-6E42-4031-9633-43B3B87253E2}" srcOrd="2" destOrd="0" parTransId="{437BD9E2-04E8-42C6-BAF5-E65851CFBFCB}" sibTransId="{F6FCBECB-F09A-4B5D-9875-380E30C5B133}"/>
    <dgm:cxn modelId="{AFF1ABBC-3856-461A-A779-D9D6AD919102}" srcId="{7D3F8BF5-26CA-4D60-8C4A-4F0AF64FEA6B}" destId="{51C37554-DCB3-43DE-8B6F-833436E613CC}" srcOrd="0" destOrd="0" parTransId="{77BF6991-F606-422D-B696-9EF8624B9D74}" sibTransId="{8D3E2120-7A33-4250-AD33-9127027921B1}"/>
    <dgm:cxn modelId="{9519801B-0176-41B1-92AD-3B172E47EB79}" type="presOf" srcId="{4405017C-37E5-4681-93FF-948AAC3462F4}" destId="{D3E60066-A940-4156-8DFA-76A6BC5CF53B}" srcOrd="1" destOrd="0" presId="urn:microsoft.com/office/officeart/2005/8/layout/list1"/>
    <dgm:cxn modelId="{0497E8A8-19E9-4E6D-9F99-74434DF7D7AA}" type="presOf" srcId="{77C7DF8A-6E42-4031-9633-43B3B87253E2}" destId="{55B4A244-F768-4A49-8722-A67A9E53F655}" srcOrd="1" destOrd="0" presId="urn:microsoft.com/office/officeart/2005/8/layout/list1"/>
    <dgm:cxn modelId="{D02CBEFE-2A61-4784-A3B4-55E7CC95CD08}" type="presOf" srcId="{51C37554-DCB3-43DE-8B6F-833436E613CC}" destId="{8C206941-6D45-4264-85E2-621FCA46660A}" srcOrd="1" destOrd="0" presId="urn:microsoft.com/office/officeart/2005/8/layout/list1"/>
    <dgm:cxn modelId="{436E4B09-E45B-4A7B-89BB-587BD64960E9}" type="presOf" srcId="{7D3F8BF5-26CA-4D60-8C4A-4F0AF64FEA6B}" destId="{053340A8-6A3B-4560-9FF6-6EA4EE281305}" srcOrd="0" destOrd="0" presId="urn:microsoft.com/office/officeart/2005/8/layout/list1"/>
    <dgm:cxn modelId="{AA4FED30-F79D-43DB-9631-BFD6429A5485}" type="presOf" srcId="{51C37554-DCB3-43DE-8B6F-833436E613CC}" destId="{D33C7396-C5D1-476C-9464-8FEDB120BF60}" srcOrd="0" destOrd="0" presId="urn:microsoft.com/office/officeart/2005/8/layout/list1"/>
    <dgm:cxn modelId="{C4E4B0BD-975C-41D8-906A-16B52ED04C95}" type="presOf" srcId="{4405017C-37E5-4681-93FF-948AAC3462F4}" destId="{1966375C-DA12-41A2-84CE-2ECEE8CF8F47}" srcOrd="0" destOrd="0" presId="urn:microsoft.com/office/officeart/2005/8/layout/list1"/>
    <dgm:cxn modelId="{2B9F5D67-97F9-4EF5-A4D9-25841698932D}" type="presParOf" srcId="{053340A8-6A3B-4560-9FF6-6EA4EE281305}" destId="{0E303FD4-7F75-4323-9C5C-17E705AA3668}" srcOrd="0" destOrd="0" presId="urn:microsoft.com/office/officeart/2005/8/layout/list1"/>
    <dgm:cxn modelId="{4FDE589A-2350-4FE1-BBF6-4BDA38E858B2}" type="presParOf" srcId="{0E303FD4-7F75-4323-9C5C-17E705AA3668}" destId="{D33C7396-C5D1-476C-9464-8FEDB120BF60}" srcOrd="0" destOrd="0" presId="urn:microsoft.com/office/officeart/2005/8/layout/list1"/>
    <dgm:cxn modelId="{9CC0A8F2-0146-464A-AEF7-5B44E5FBE9DD}" type="presParOf" srcId="{0E303FD4-7F75-4323-9C5C-17E705AA3668}" destId="{8C206941-6D45-4264-85E2-621FCA46660A}" srcOrd="1" destOrd="0" presId="urn:microsoft.com/office/officeart/2005/8/layout/list1"/>
    <dgm:cxn modelId="{250B27D3-EC3C-4603-AB07-F078FCF7FA6B}" type="presParOf" srcId="{053340A8-6A3B-4560-9FF6-6EA4EE281305}" destId="{2DEBD3AC-065B-42A2-8292-FA608AB70001}" srcOrd="1" destOrd="0" presId="urn:microsoft.com/office/officeart/2005/8/layout/list1"/>
    <dgm:cxn modelId="{303D2255-965F-46A5-BA17-889E036B30D4}" type="presParOf" srcId="{053340A8-6A3B-4560-9FF6-6EA4EE281305}" destId="{62B3EA08-71A6-4EF0-B775-60F9F78D888C}" srcOrd="2" destOrd="0" presId="urn:microsoft.com/office/officeart/2005/8/layout/list1"/>
    <dgm:cxn modelId="{7B6667EB-A172-482B-A588-25CC9B22CB80}" type="presParOf" srcId="{053340A8-6A3B-4560-9FF6-6EA4EE281305}" destId="{698BB960-C224-4C6A-A0CE-64E331B51EB3}" srcOrd="3" destOrd="0" presId="urn:microsoft.com/office/officeart/2005/8/layout/list1"/>
    <dgm:cxn modelId="{6A76A5C3-F877-4123-91A2-CEA4FA5FB07A}" type="presParOf" srcId="{053340A8-6A3B-4560-9FF6-6EA4EE281305}" destId="{914DD536-CE0E-486C-B6B0-8ACB61C4CE51}" srcOrd="4" destOrd="0" presId="urn:microsoft.com/office/officeart/2005/8/layout/list1"/>
    <dgm:cxn modelId="{1646DEFA-375F-4998-8666-72D4A3FEADEA}" type="presParOf" srcId="{914DD536-CE0E-486C-B6B0-8ACB61C4CE51}" destId="{1966375C-DA12-41A2-84CE-2ECEE8CF8F47}" srcOrd="0" destOrd="0" presId="urn:microsoft.com/office/officeart/2005/8/layout/list1"/>
    <dgm:cxn modelId="{459F444A-026A-475B-BC8F-51EB84805B5A}" type="presParOf" srcId="{914DD536-CE0E-486C-B6B0-8ACB61C4CE51}" destId="{D3E60066-A940-4156-8DFA-76A6BC5CF53B}" srcOrd="1" destOrd="0" presId="urn:microsoft.com/office/officeart/2005/8/layout/list1"/>
    <dgm:cxn modelId="{50738E12-DDBB-406F-B2F5-FB053188455F}" type="presParOf" srcId="{053340A8-6A3B-4560-9FF6-6EA4EE281305}" destId="{7D39F9BE-1C0F-4FD7-8B78-EACAE30D2180}" srcOrd="5" destOrd="0" presId="urn:microsoft.com/office/officeart/2005/8/layout/list1"/>
    <dgm:cxn modelId="{04A1CE96-F859-43CE-9560-4CB9C0D8D568}" type="presParOf" srcId="{053340A8-6A3B-4560-9FF6-6EA4EE281305}" destId="{98C61474-992E-4D6D-B6AD-2B619D49228A}" srcOrd="6" destOrd="0" presId="urn:microsoft.com/office/officeart/2005/8/layout/list1"/>
    <dgm:cxn modelId="{128E8E57-6E78-4F46-8D4B-54070CEA4AA9}" type="presParOf" srcId="{053340A8-6A3B-4560-9FF6-6EA4EE281305}" destId="{2420F7AC-80EF-43D1-921C-1D416F39D22B}" srcOrd="7" destOrd="0" presId="urn:microsoft.com/office/officeart/2005/8/layout/list1"/>
    <dgm:cxn modelId="{C970AD8A-5BF9-407E-864F-7999364E560D}" type="presParOf" srcId="{053340A8-6A3B-4560-9FF6-6EA4EE281305}" destId="{7B461C67-F7DD-40A2-8D8C-CAC1DC691D05}" srcOrd="8" destOrd="0" presId="urn:microsoft.com/office/officeart/2005/8/layout/list1"/>
    <dgm:cxn modelId="{A9E710AC-F961-473C-832C-D83CE6DFE0BA}" type="presParOf" srcId="{7B461C67-F7DD-40A2-8D8C-CAC1DC691D05}" destId="{583B0F41-3E39-4473-A6E8-9771A35A87A6}" srcOrd="0" destOrd="0" presId="urn:microsoft.com/office/officeart/2005/8/layout/list1"/>
    <dgm:cxn modelId="{3A525EF7-B568-4AF4-8F16-993408A0369C}" type="presParOf" srcId="{7B461C67-F7DD-40A2-8D8C-CAC1DC691D05}" destId="{55B4A244-F768-4A49-8722-A67A9E53F655}" srcOrd="1" destOrd="0" presId="urn:microsoft.com/office/officeart/2005/8/layout/list1"/>
    <dgm:cxn modelId="{42404D31-4EC8-46A6-ABDE-24E0E808F795}" type="presParOf" srcId="{053340A8-6A3B-4560-9FF6-6EA4EE281305}" destId="{CCF37F91-DDEE-4FA4-9E65-3AB2586DDE03}" srcOrd="9" destOrd="0" presId="urn:microsoft.com/office/officeart/2005/8/layout/list1"/>
    <dgm:cxn modelId="{F22D1651-59FB-474F-AF5C-B579595F5527}" type="presParOf" srcId="{053340A8-6A3B-4560-9FF6-6EA4EE281305}" destId="{21A1BDD3-6816-40C9-A2FC-AEA56EFEB1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774141-2A66-4005-A85A-266F09E69786}" type="doc">
      <dgm:prSet loTypeId="urn:microsoft.com/office/officeart/2008/layout/HorizontalMultiLevelHierarchy" loCatId="hierarchy" qsTypeId="urn:microsoft.com/office/officeart/2005/8/quickstyle/3d2" qsCatId="3D" csTypeId="urn:microsoft.com/office/officeart/2005/8/colors/colorful3" csCatId="colorful" phldr="1"/>
      <dgm:spPr/>
      <dgm:t>
        <a:bodyPr/>
        <a:lstStyle/>
        <a:p>
          <a:endParaRPr lang="en-US"/>
        </a:p>
      </dgm:t>
    </dgm:pt>
    <dgm:pt modelId="{15C81B63-2F77-4EDB-958B-BEBCA58E5A2A}">
      <dgm:prSet phldrT="[Text]"/>
      <dgm:spPr/>
      <dgm:t>
        <a:bodyPr/>
        <a:lstStyle/>
        <a:p>
          <a:r>
            <a:rPr lang="es-CO" dirty="0" smtClean="0"/>
            <a:t>Costeo </a:t>
          </a:r>
          <a:r>
            <a:rPr lang="es-CO" dirty="0" err="1" smtClean="0"/>
            <a:t>Core</a:t>
          </a:r>
          <a:endParaRPr lang="en-US" dirty="0"/>
        </a:p>
      </dgm:t>
    </dgm:pt>
    <dgm:pt modelId="{777CD32B-F5BF-4D01-9CC8-E61DB7D72493}" type="parTrans" cxnId="{09692CAC-7FFE-49A0-B0D9-E3047CA71E32}">
      <dgm:prSet/>
      <dgm:spPr/>
      <dgm:t>
        <a:bodyPr/>
        <a:lstStyle/>
        <a:p>
          <a:endParaRPr lang="en-US"/>
        </a:p>
      </dgm:t>
    </dgm:pt>
    <dgm:pt modelId="{2C34A3C2-8C7B-46D4-9A49-1E9352BC6F76}" type="sibTrans" cxnId="{09692CAC-7FFE-49A0-B0D9-E3047CA71E32}">
      <dgm:prSet/>
      <dgm:spPr/>
      <dgm:t>
        <a:bodyPr/>
        <a:lstStyle/>
        <a:p>
          <a:endParaRPr lang="en-US"/>
        </a:p>
      </dgm:t>
    </dgm:pt>
    <dgm:pt modelId="{5BA5D7C7-3402-4641-AC67-60C8B51C44AD}">
      <dgm:prSet phldrT="[Text]"/>
      <dgm:spPr/>
      <dgm:t>
        <a:bodyPr/>
        <a:lstStyle/>
        <a:p>
          <a:r>
            <a:rPr lang="es-CO" dirty="0" smtClean="0"/>
            <a:t>Cómputo</a:t>
          </a:r>
          <a:endParaRPr lang="en-US" dirty="0"/>
        </a:p>
      </dgm:t>
    </dgm:pt>
    <dgm:pt modelId="{E1EE40B4-2540-420A-8C34-B280AF145E23}" type="parTrans" cxnId="{6BCA3C09-4143-4083-848E-863C052B6B8C}">
      <dgm:prSet/>
      <dgm:spPr/>
      <dgm:t>
        <a:bodyPr/>
        <a:lstStyle/>
        <a:p>
          <a:endParaRPr lang="en-US"/>
        </a:p>
      </dgm:t>
    </dgm:pt>
    <dgm:pt modelId="{09ADCF1F-B641-483D-8966-C7654A96D2AA}" type="sibTrans" cxnId="{6BCA3C09-4143-4083-848E-863C052B6B8C}">
      <dgm:prSet/>
      <dgm:spPr/>
      <dgm:t>
        <a:bodyPr/>
        <a:lstStyle/>
        <a:p>
          <a:endParaRPr lang="en-US"/>
        </a:p>
      </dgm:t>
    </dgm:pt>
    <dgm:pt modelId="{2F3B1C64-038F-466A-B098-CA32AED9199E}">
      <dgm:prSet phldrT="[Text]"/>
      <dgm:spPr/>
      <dgm:t>
        <a:bodyPr/>
        <a:lstStyle/>
        <a:p>
          <a:r>
            <a:rPr lang="es-CO" dirty="0" smtClean="0"/>
            <a:t>Almacenamiento</a:t>
          </a:r>
          <a:endParaRPr lang="en-US" dirty="0"/>
        </a:p>
      </dgm:t>
    </dgm:pt>
    <dgm:pt modelId="{B6B743CD-9D98-40AF-8068-4173C0530D2E}" type="parTrans" cxnId="{569D3462-CECC-40C2-91C4-C989C5A4D0B6}">
      <dgm:prSet/>
      <dgm:spPr/>
      <dgm:t>
        <a:bodyPr/>
        <a:lstStyle/>
        <a:p>
          <a:endParaRPr lang="en-US"/>
        </a:p>
      </dgm:t>
    </dgm:pt>
    <dgm:pt modelId="{BEB3D505-63E7-4EDC-BCF8-AA0CC6C2F3E0}" type="sibTrans" cxnId="{569D3462-CECC-40C2-91C4-C989C5A4D0B6}">
      <dgm:prSet/>
      <dgm:spPr/>
      <dgm:t>
        <a:bodyPr/>
        <a:lstStyle/>
        <a:p>
          <a:endParaRPr lang="en-US"/>
        </a:p>
      </dgm:t>
    </dgm:pt>
    <dgm:pt modelId="{7866EFC9-2EBE-4847-97E7-744811E170D1}">
      <dgm:prSet phldrT="[Text]"/>
      <dgm:spPr/>
      <dgm:t>
        <a:bodyPr/>
        <a:lstStyle/>
        <a:p>
          <a:r>
            <a:rPr lang="es-CO" dirty="0" smtClean="0"/>
            <a:t>Ancho de Banda</a:t>
          </a:r>
          <a:endParaRPr lang="en-US" dirty="0"/>
        </a:p>
      </dgm:t>
    </dgm:pt>
    <dgm:pt modelId="{2208FAE6-FCCE-4763-90EA-34AD56E1B843}" type="parTrans" cxnId="{7E11AD1D-7769-4D34-92DF-0B47B4BFEE8A}">
      <dgm:prSet/>
      <dgm:spPr/>
      <dgm:t>
        <a:bodyPr/>
        <a:lstStyle/>
        <a:p>
          <a:endParaRPr lang="en-US"/>
        </a:p>
      </dgm:t>
    </dgm:pt>
    <dgm:pt modelId="{7857577E-47C4-4A4A-A7E2-CC09CECA0DCF}" type="sibTrans" cxnId="{7E11AD1D-7769-4D34-92DF-0B47B4BFEE8A}">
      <dgm:prSet/>
      <dgm:spPr/>
      <dgm:t>
        <a:bodyPr/>
        <a:lstStyle/>
        <a:p>
          <a:endParaRPr lang="en-US"/>
        </a:p>
      </dgm:t>
    </dgm:pt>
    <dgm:pt modelId="{8F030549-B334-43CE-9487-6704872D51FF}">
      <dgm:prSet phldrT="[Text]"/>
      <dgm:spPr/>
      <dgm:t>
        <a:bodyPr/>
        <a:lstStyle/>
        <a:p>
          <a:r>
            <a:rPr lang="es-CO" dirty="0" smtClean="0"/>
            <a:t>$0.12/H</a:t>
          </a:r>
          <a:endParaRPr lang="en-US" dirty="0"/>
        </a:p>
      </dgm:t>
    </dgm:pt>
    <dgm:pt modelId="{C6AED9DC-3282-4191-8660-1F5D1026BE3E}" type="parTrans" cxnId="{678297B0-CD13-447A-BF93-F36A5AAED8CD}">
      <dgm:prSet/>
      <dgm:spPr/>
      <dgm:t>
        <a:bodyPr/>
        <a:lstStyle/>
        <a:p>
          <a:endParaRPr lang="en-US"/>
        </a:p>
      </dgm:t>
    </dgm:pt>
    <dgm:pt modelId="{F034DE96-56CF-4A73-9C2D-97B20AF6D96F}" type="sibTrans" cxnId="{678297B0-CD13-447A-BF93-F36A5AAED8CD}">
      <dgm:prSet/>
      <dgm:spPr/>
      <dgm:t>
        <a:bodyPr/>
        <a:lstStyle/>
        <a:p>
          <a:endParaRPr lang="en-US"/>
        </a:p>
      </dgm:t>
    </dgm:pt>
    <dgm:pt modelId="{64F22C4A-0A46-4B94-AFA0-916C4A58BBB3}">
      <dgm:prSet phldrT="[Text]"/>
      <dgm:spPr/>
      <dgm:t>
        <a:bodyPr/>
        <a:lstStyle/>
        <a:p>
          <a:r>
            <a:rPr lang="es-CO" dirty="0" smtClean="0"/>
            <a:t>$0.15/GB</a:t>
          </a:r>
          <a:endParaRPr lang="en-US" dirty="0"/>
        </a:p>
      </dgm:t>
    </dgm:pt>
    <dgm:pt modelId="{E0149ECF-903A-441B-9044-7010FB7117D2}" type="parTrans" cxnId="{78654F8F-A6D1-4352-AED4-9BE58ED0561B}">
      <dgm:prSet/>
      <dgm:spPr/>
      <dgm:t>
        <a:bodyPr/>
        <a:lstStyle/>
        <a:p>
          <a:endParaRPr lang="en-US"/>
        </a:p>
      </dgm:t>
    </dgm:pt>
    <dgm:pt modelId="{7B762B20-89AE-40A4-A7B4-93DAFB1311EF}" type="sibTrans" cxnId="{78654F8F-A6D1-4352-AED4-9BE58ED0561B}">
      <dgm:prSet/>
      <dgm:spPr/>
      <dgm:t>
        <a:bodyPr/>
        <a:lstStyle/>
        <a:p>
          <a:endParaRPr lang="en-US"/>
        </a:p>
      </dgm:t>
    </dgm:pt>
    <dgm:pt modelId="{3D182F14-E55A-4FE5-8BF7-BADCDCADB7EA}">
      <dgm:prSet phldrT="[Text]"/>
      <dgm:spPr/>
      <dgm:t>
        <a:bodyPr/>
        <a:lstStyle/>
        <a:p>
          <a:r>
            <a:rPr lang="es-CO" dirty="0" smtClean="0"/>
            <a:t>$0.01/10K </a:t>
          </a:r>
          <a:r>
            <a:rPr lang="es-CO" dirty="0" err="1" smtClean="0"/>
            <a:t>Ops</a:t>
          </a:r>
          <a:endParaRPr lang="en-US" dirty="0"/>
        </a:p>
      </dgm:t>
    </dgm:pt>
    <dgm:pt modelId="{C39216D5-D11A-40FE-87D5-0C4099212210}" type="parTrans" cxnId="{2E33C92B-6A56-44A6-B8B3-684ACC32F07B}">
      <dgm:prSet/>
      <dgm:spPr/>
      <dgm:t>
        <a:bodyPr/>
        <a:lstStyle/>
        <a:p>
          <a:endParaRPr lang="en-US"/>
        </a:p>
      </dgm:t>
    </dgm:pt>
    <dgm:pt modelId="{7B4C6F93-C731-467A-825D-85CC296F1940}" type="sibTrans" cxnId="{2E33C92B-6A56-44A6-B8B3-684ACC32F07B}">
      <dgm:prSet/>
      <dgm:spPr/>
      <dgm:t>
        <a:bodyPr/>
        <a:lstStyle/>
        <a:p>
          <a:endParaRPr lang="en-US"/>
        </a:p>
      </dgm:t>
    </dgm:pt>
    <dgm:pt modelId="{E650C82E-7C7E-40B1-8E1E-6BB8CCF3B302}">
      <dgm:prSet phldrT="[Text]"/>
      <dgm:spPr/>
      <dgm:t>
        <a:bodyPr/>
        <a:lstStyle/>
        <a:p>
          <a:r>
            <a:rPr lang="es-CO" dirty="0" smtClean="0"/>
            <a:t>$0.10/GB in</a:t>
          </a:r>
        </a:p>
        <a:p>
          <a:r>
            <a:rPr lang="es-CO" dirty="0" smtClean="0"/>
            <a:t>$0.15/GB </a:t>
          </a:r>
          <a:r>
            <a:rPr lang="es-CO" dirty="0" err="1" smtClean="0"/>
            <a:t>out</a:t>
          </a:r>
          <a:endParaRPr lang="en-US" dirty="0"/>
        </a:p>
      </dgm:t>
    </dgm:pt>
    <dgm:pt modelId="{ECD82099-815F-4003-BF66-B1676880144F}" type="parTrans" cxnId="{1C7FC96B-F7E4-4590-82CA-63C8FCA65701}">
      <dgm:prSet/>
      <dgm:spPr/>
      <dgm:t>
        <a:bodyPr/>
        <a:lstStyle/>
        <a:p>
          <a:endParaRPr lang="en-US"/>
        </a:p>
      </dgm:t>
    </dgm:pt>
    <dgm:pt modelId="{C5E94234-AA7A-4D9D-ACB9-8C7B7ED63FB9}" type="sibTrans" cxnId="{1C7FC96B-F7E4-4590-82CA-63C8FCA65701}">
      <dgm:prSet/>
      <dgm:spPr/>
      <dgm:t>
        <a:bodyPr/>
        <a:lstStyle/>
        <a:p>
          <a:endParaRPr lang="en-US"/>
        </a:p>
      </dgm:t>
    </dgm:pt>
    <dgm:pt modelId="{000C82C5-1718-4C9A-A47A-A2BE2B3497BF}" type="pres">
      <dgm:prSet presAssocID="{08774141-2A66-4005-A85A-266F09E69786}" presName="Name0" presStyleCnt="0">
        <dgm:presLayoutVars>
          <dgm:chPref val="1"/>
          <dgm:dir/>
          <dgm:animOne val="branch"/>
          <dgm:animLvl val="lvl"/>
          <dgm:resizeHandles val="exact"/>
        </dgm:presLayoutVars>
      </dgm:prSet>
      <dgm:spPr/>
      <dgm:t>
        <a:bodyPr/>
        <a:lstStyle/>
        <a:p>
          <a:endParaRPr lang="en-US"/>
        </a:p>
      </dgm:t>
    </dgm:pt>
    <dgm:pt modelId="{00BD7416-73AF-4E5A-9C88-A42BF8DB0C01}" type="pres">
      <dgm:prSet presAssocID="{15C81B63-2F77-4EDB-958B-BEBCA58E5A2A}" presName="root1" presStyleCnt="0"/>
      <dgm:spPr/>
    </dgm:pt>
    <dgm:pt modelId="{FA784C3E-DDD6-4071-A6BE-1C450194E14C}" type="pres">
      <dgm:prSet presAssocID="{15C81B63-2F77-4EDB-958B-BEBCA58E5A2A}" presName="LevelOneTextNode" presStyleLbl="node0" presStyleIdx="0" presStyleCnt="1">
        <dgm:presLayoutVars>
          <dgm:chPref val="3"/>
        </dgm:presLayoutVars>
      </dgm:prSet>
      <dgm:spPr/>
      <dgm:t>
        <a:bodyPr/>
        <a:lstStyle/>
        <a:p>
          <a:endParaRPr lang="en-US"/>
        </a:p>
      </dgm:t>
    </dgm:pt>
    <dgm:pt modelId="{489B84B2-6E41-465C-BC80-716B378E4F21}" type="pres">
      <dgm:prSet presAssocID="{15C81B63-2F77-4EDB-958B-BEBCA58E5A2A}" presName="level2hierChild" presStyleCnt="0"/>
      <dgm:spPr/>
    </dgm:pt>
    <dgm:pt modelId="{F0AB345C-E226-4CB7-9B0D-71049AAD6768}" type="pres">
      <dgm:prSet presAssocID="{E1EE40B4-2540-420A-8C34-B280AF145E23}" presName="conn2-1" presStyleLbl="parChTrans1D2" presStyleIdx="0" presStyleCnt="3"/>
      <dgm:spPr/>
      <dgm:t>
        <a:bodyPr/>
        <a:lstStyle/>
        <a:p>
          <a:endParaRPr lang="en-US"/>
        </a:p>
      </dgm:t>
    </dgm:pt>
    <dgm:pt modelId="{9EE33401-1977-471B-8C94-683570827792}" type="pres">
      <dgm:prSet presAssocID="{E1EE40B4-2540-420A-8C34-B280AF145E23}" presName="connTx" presStyleLbl="parChTrans1D2" presStyleIdx="0" presStyleCnt="3"/>
      <dgm:spPr/>
      <dgm:t>
        <a:bodyPr/>
        <a:lstStyle/>
        <a:p>
          <a:endParaRPr lang="en-US"/>
        </a:p>
      </dgm:t>
    </dgm:pt>
    <dgm:pt modelId="{6ADAF078-B02A-4285-A149-019717A2EF17}" type="pres">
      <dgm:prSet presAssocID="{5BA5D7C7-3402-4641-AC67-60C8B51C44AD}" presName="root2" presStyleCnt="0"/>
      <dgm:spPr/>
    </dgm:pt>
    <dgm:pt modelId="{F4AC6A48-1932-4018-9417-BAD682768C74}" type="pres">
      <dgm:prSet presAssocID="{5BA5D7C7-3402-4641-AC67-60C8B51C44AD}" presName="LevelTwoTextNode" presStyleLbl="node2" presStyleIdx="0" presStyleCnt="3">
        <dgm:presLayoutVars>
          <dgm:chPref val="3"/>
        </dgm:presLayoutVars>
      </dgm:prSet>
      <dgm:spPr/>
      <dgm:t>
        <a:bodyPr/>
        <a:lstStyle/>
        <a:p>
          <a:endParaRPr lang="en-US"/>
        </a:p>
      </dgm:t>
    </dgm:pt>
    <dgm:pt modelId="{D43B8192-F2E5-46AE-9BF7-081403BD14AE}" type="pres">
      <dgm:prSet presAssocID="{5BA5D7C7-3402-4641-AC67-60C8B51C44AD}" presName="level3hierChild" presStyleCnt="0"/>
      <dgm:spPr/>
    </dgm:pt>
    <dgm:pt modelId="{76428433-4F7F-457B-9BEF-A5C8A4AE8A66}" type="pres">
      <dgm:prSet presAssocID="{C6AED9DC-3282-4191-8660-1F5D1026BE3E}" presName="conn2-1" presStyleLbl="parChTrans1D3" presStyleIdx="0" presStyleCnt="4"/>
      <dgm:spPr/>
      <dgm:t>
        <a:bodyPr/>
        <a:lstStyle/>
        <a:p>
          <a:endParaRPr lang="en-US"/>
        </a:p>
      </dgm:t>
    </dgm:pt>
    <dgm:pt modelId="{0A20DA60-AD02-43EE-BEF4-DCB9C57C3A47}" type="pres">
      <dgm:prSet presAssocID="{C6AED9DC-3282-4191-8660-1F5D1026BE3E}" presName="connTx" presStyleLbl="parChTrans1D3" presStyleIdx="0" presStyleCnt="4"/>
      <dgm:spPr/>
      <dgm:t>
        <a:bodyPr/>
        <a:lstStyle/>
        <a:p>
          <a:endParaRPr lang="en-US"/>
        </a:p>
      </dgm:t>
    </dgm:pt>
    <dgm:pt modelId="{4FF81072-C5C3-4F15-B66F-52F94D986D8A}" type="pres">
      <dgm:prSet presAssocID="{8F030549-B334-43CE-9487-6704872D51FF}" presName="root2" presStyleCnt="0"/>
      <dgm:spPr/>
    </dgm:pt>
    <dgm:pt modelId="{E10C2475-5248-4B3B-8F48-27E360871D7B}" type="pres">
      <dgm:prSet presAssocID="{8F030549-B334-43CE-9487-6704872D51FF}" presName="LevelTwoTextNode" presStyleLbl="node3" presStyleIdx="0" presStyleCnt="4">
        <dgm:presLayoutVars>
          <dgm:chPref val="3"/>
        </dgm:presLayoutVars>
      </dgm:prSet>
      <dgm:spPr/>
      <dgm:t>
        <a:bodyPr/>
        <a:lstStyle/>
        <a:p>
          <a:endParaRPr lang="en-US"/>
        </a:p>
      </dgm:t>
    </dgm:pt>
    <dgm:pt modelId="{52B5C480-7139-40B3-A6D5-12E5ABB4AA3A}" type="pres">
      <dgm:prSet presAssocID="{8F030549-B334-43CE-9487-6704872D51FF}" presName="level3hierChild" presStyleCnt="0"/>
      <dgm:spPr/>
    </dgm:pt>
    <dgm:pt modelId="{261E873B-18E8-4937-93A3-8602EEB89AFB}" type="pres">
      <dgm:prSet presAssocID="{B6B743CD-9D98-40AF-8068-4173C0530D2E}" presName="conn2-1" presStyleLbl="parChTrans1D2" presStyleIdx="1" presStyleCnt="3"/>
      <dgm:spPr/>
      <dgm:t>
        <a:bodyPr/>
        <a:lstStyle/>
        <a:p>
          <a:endParaRPr lang="en-US"/>
        </a:p>
      </dgm:t>
    </dgm:pt>
    <dgm:pt modelId="{2421625C-FF39-4422-BC39-6AFC6F9DBC9B}" type="pres">
      <dgm:prSet presAssocID="{B6B743CD-9D98-40AF-8068-4173C0530D2E}" presName="connTx" presStyleLbl="parChTrans1D2" presStyleIdx="1" presStyleCnt="3"/>
      <dgm:spPr/>
      <dgm:t>
        <a:bodyPr/>
        <a:lstStyle/>
        <a:p>
          <a:endParaRPr lang="en-US"/>
        </a:p>
      </dgm:t>
    </dgm:pt>
    <dgm:pt modelId="{31D45120-268D-4117-8930-72CE657A41B1}" type="pres">
      <dgm:prSet presAssocID="{2F3B1C64-038F-466A-B098-CA32AED9199E}" presName="root2" presStyleCnt="0"/>
      <dgm:spPr/>
    </dgm:pt>
    <dgm:pt modelId="{0A9049E9-4432-457B-86E2-421A9235DC2B}" type="pres">
      <dgm:prSet presAssocID="{2F3B1C64-038F-466A-B098-CA32AED9199E}" presName="LevelTwoTextNode" presStyleLbl="node2" presStyleIdx="1" presStyleCnt="3">
        <dgm:presLayoutVars>
          <dgm:chPref val="3"/>
        </dgm:presLayoutVars>
      </dgm:prSet>
      <dgm:spPr/>
      <dgm:t>
        <a:bodyPr/>
        <a:lstStyle/>
        <a:p>
          <a:endParaRPr lang="en-US"/>
        </a:p>
      </dgm:t>
    </dgm:pt>
    <dgm:pt modelId="{F170B175-AA7D-425D-8806-B17DEC46F0E8}" type="pres">
      <dgm:prSet presAssocID="{2F3B1C64-038F-466A-B098-CA32AED9199E}" presName="level3hierChild" presStyleCnt="0"/>
      <dgm:spPr/>
    </dgm:pt>
    <dgm:pt modelId="{E2540BEC-BB3F-41D7-BDC1-374151FBCEEC}" type="pres">
      <dgm:prSet presAssocID="{E0149ECF-903A-441B-9044-7010FB7117D2}" presName="conn2-1" presStyleLbl="parChTrans1D3" presStyleIdx="1" presStyleCnt="4"/>
      <dgm:spPr/>
      <dgm:t>
        <a:bodyPr/>
        <a:lstStyle/>
        <a:p>
          <a:endParaRPr lang="en-US"/>
        </a:p>
      </dgm:t>
    </dgm:pt>
    <dgm:pt modelId="{4523E57F-73C3-406C-ADD2-00CC79F292BA}" type="pres">
      <dgm:prSet presAssocID="{E0149ECF-903A-441B-9044-7010FB7117D2}" presName="connTx" presStyleLbl="parChTrans1D3" presStyleIdx="1" presStyleCnt="4"/>
      <dgm:spPr/>
      <dgm:t>
        <a:bodyPr/>
        <a:lstStyle/>
        <a:p>
          <a:endParaRPr lang="en-US"/>
        </a:p>
      </dgm:t>
    </dgm:pt>
    <dgm:pt modelId="{2949C56F-21F9-4083-A1B5-88DCA1BF8715}" type="pres">
      <dgm:prSet presAssocID="{64F22C4A-0A46-4B94-AFA0-916C4A58BBB3}" presName="root2" presStyleCnt="0"/>
      <dgm:spPr/>
    </dgm:pt>
    <dgm:pt modelId="{8245D009-9CA9-4EA6-8830-029731D52F6C}" type="pres">
      <dgm:prSet presAssocID="{64F22C4A-0A46-4B94-AFA0-916C4A58BBB3}" presName="LevelTwoTextNode" presStyleLbl="node3" presStyleIdx="1" presStyleCnt="4">
        <dgm:presLayoutVars>
          <dgm:chPref val="3"/>
        </dgm:presLayoutVars>
      </dgm:prSet>
      <dgm:spPr/>
      <dgm:t>
        <a:bodyPr/>
        <a:lstStyle/>
        <a:p>
          <a:endParaRPr lang="en-US"/>
        </a:p>
      </dgm:t>
    </dgm:pt>
    <dgm:pt modelId="{B1101409-E46E-4754-97E9-10F32725F6EF}" type="pres">
      <dgm:prSet presAssocID="{64F22C4A-0A46-4B94-AFA0-916C4A58BBB3}" presName="level3hierChild" presStyleCnt="0"/>
      <dgm:spPr/>
    </dgm:pt>
    <dgm:pt modelId="{64D6EBE8-E41F-4D3D-A480-A68BE2C4C8AB}" type="pres">
      <dgm:prSet presAssocID="{C39216D5-D11A-40FE-87D5-0C4099212210}" presName="conn2-1" presStyleLbl="parChTrans1D3" presStyleIdx="2" presStyleCnt="4"/>
      <dgm:spPr/>
      <dgm:t>
        <a:bodyPr/>
        <a:lstStyle/>
        <a:p>
          <a:endParaRPr lang="en-US"/>
        </a:p>
      </dgm:t>
    </dgm:pt>
    <dgm:pt modelId="{F557E514-83A3-4449-AF84-EDE7CF90FEA7}" type="pres">
      <dgm:prSet presAssocID="{C39216D5-D11A-40FE-87D5-0C4099212210}" presName="connTx" presStyleLbl="parChTrans1D3" presStyleIdx="2" presStyleCnt="4"/>
      <dgm:spPr/>
      <dgm:t>
        <a:bodyPr/>
        <a:lstStyle/>
        <a:p>
          <a:endParaRPr lang="en-US"/>
        </a:p>
      </dgm:t>
    </dgm:pt>
    <dgm:pt modelId="{AF52C5FF-72C2-4C33-8FF2-49CA2648D3FC}" type="pres">
      <dgm:prSet presAssocID="{3D182F14-E55A-4FE5-8BF7-BADCDCADB7EA}" presName="root2" presStyleCnt="0"/>
      <dgm:spPr/>
    </dgm:pt>
    <dgm:pt modelId="{C347568D-9959-4210-A780-C0A279CEE9E5}" type="pres">
      <dgm:prSet presAssocID="{3D182F14-E55A-4FE5-8BF7-BADCDCADB7EA}" presName="LevelTwoTextNode" presStyleLbl="node3" presStyleIdx="2" presStyleCnt="4">
        <dgm:presLayoutVars>
          <dgm:chPref val="3"/>
        </dgm:presLayoutVars>
      </dgm:prSet>
      <dgm:spPr/>
      <dgm:t>
        <a:bodyPr/>
        <a:lstStyle/>
        <a:p>
          <a:endParaRPr lang="en-US"/>
        </a:p>
      </dgm:t>
    </dgm:pt>
    <dgm:pt modelId="{0BFECA68-5E4C-44CE-B9DA-6E76A5209D8D}" type="pres">
      <dgm:prSet presAssocID="{3D182F14-E55A-4FE5-8BF7-BADCDCADB7EA}" presName="level3hierChild" presStyleCnt="0"/>
      <dgm:spPr/>
    </dgm:pt>
    <dgm:pt modelId="{5823362E-B783-49F8-B84F-025E57FCC102}" type="pres">
      <dgm:prSet presAssocID="{2208FAE6-FCCE-4763-90EA-34AD56E1B843}" presName="conn2-1" presStyleLbl="parChTrans1D2" presStyleIdx="2" presStyleCnt="3"/>
      <dgm:spPr/>
      <dgm:t>
        <a:bodyPr/>
        <a:lstStyle/>
        <a:p>
          <a:endParaRPr lang="en-US"/>
        </a:p>
      </dgm:t>
    </dgm:pt>
    <dgm:pt modelId="{1BBC3D8E-43FD-45E0-86EE-B691E8DE32ED}" type="pres">
      <dgm:prSet presAssocID="{2208FAE6-FCCE-4763-90EA-34AD56E1B843}" presName="connTx" presStyleLbl="parChTrans1D2" presStyleIdx="2" presStyleCnt="3"/>
      <dgm:spPr/>
      <dgm:t>
        <a:bodyPr/>
        <a:lstStyle/>
        <a:p>
          <a:endParaRPr lang="en-US"/>
        </a:p>
      </dgm:t>
    </dgm:pt>
    <dgm:pt modelId="{A94869EB-9B58-44AC-B001-1BF9FD4187A0}" type="pres">
      <dgm:prSet presAssocID="{7866EFC9-2EBE-4847-97E7-744811E170D1}" presName="root2" presStyleCnt="0"/>
      <dgm:spPr/>
    </dgm:pt>
    <dgm:pt modelId="{DB79380C-A9E8-4175-9FBD-1C4C37EF7EAF}" type="pres">
      <dgm:prSet presAssocID="{7866EFC9-2EBE-4847-97E7-744811E170D1}" presName="LevelTwoTextNode" presStyleLbl="node2" presStyleIdx="2" presStyleCnt="3">
        <dgm:presLayoutVars>
          <dgm:chPref val="3"/>
        </dgm:presLayoutVars>
      </dgm:prSet>
      <dgm:spPr/>
      <dgm:t>
        <a:bodyPr/>
        <a:lstStyle/>
        <a:p>
          <a:endParaRPr lang="en-US"/>
        </a:p>
      </dgm:t>
    </dgm:pt>
    <dgm:pt modelId="{648AE7AE-EBE4-4E3D-85F9-93C93423617D}" type="pres">
      <dgm:prSet presAssocID="{7866EFC9-2EBE-4847-97E7-744811E170D1}" presName="level3hierChild" presStyleCnt="0"/>
      <dgm:spPr/>
    </dgm:pt>
    <dgm:pt modelId="{A443132A-79F6-4856-AB62-3C2C954B1BB8}" type="pres">
      <dgm:prSet presAssocID="{ECD82099-815F-4003-BF66-B1676880144F}" presName="conn2-1" presStyleLbl="parChTrans1D3" presStyleIdx="3" presStyleCnt="4"/>
      <dgm:spPr/>
      <dgm:t>
        <a:bodyPr/>
        <a:lstStyle/>
        <a:p>
          <a:endParaRPr lang="en-US"/>
        </a:p>
      </dgm:t>
    </dgm:pt>
    <dgm:pt modelId="{64E4234D-905F-42C4-BFA0-6222EE83668F}" type="pres">
      <dgm:prSet presAssocID="{ECD82099-815F-4003-BF66-B1676880144F}" presName="connTx" presStyleLbl="parChTrans1D3" presStyleIdx="3" presStyleCnt="4"/>
      <dgm:spPr/>
      <dgm:t>
        <a:bodyPr/>
        <a:lstStyle/>
        <a:p>
          <a:endParaRPr lang="en-US"/>
        </a:p>
      </dgm:t>
    </dgm:pt>
    <dgm:pt modelId="{80B1E471-9E42-44F1-B2D8-F0CC8CDB1A60}" type="pres">
      <dgm:prSet presAssocID="{E650C82E-7C7E-40B1-8E1E-6BB8CCF3B302}" presName="root2" presStyleCnt="0"/>
      <dgm:spPr/>
    </dgm:pt>
    <dgm:pt modelId="{AB7AE948-2874-4180-A8CB-62D32094072C}" type="pres">
      <dgm:prSet presAssocID="{E650C82E-7C7E-40B1-8E1E-6BB8CCF3B302}" presName="LevelTwoTextNode" presStyleLbl="node3" presStyleIdx="3" presStyleCnt="4">
        <dgm:presLayoutVars>
          <dgm:chPref val="3"/>
        </dgm:presLayoutVars>
      </dgm:prSet>
      <dgm:spPr/>
      <dgm:t>
        <a:bodyPr/>
        <a:lstStyle/>
        <a:p>
          <a:endParaRPr lang="en-US"/>
        </a:p>
      </dgm:t>
    </dgm:pt>
    <dgm:pt modelId="{7DEDB2AB-59C2-4877-B647-D107FDC1F857}" type="pres">
      <dgm:prSet presAssocID="{E650C82E-7C7E-40B1-8E1E-6BB8CCF3B302}" presName="level3hierChild" presStyleCnt="0"/>
      <dgm:spPr/>
    </dgm:pt>
  </dgm:ptLst>
  <dgm:cxnLst>
    <dgm:cxn modelId="{78654F8F-A6D1-4352-AED4-9BE58ED0561B}" srcId="{2F3B1C64-038F-466A-B098-CA32AED9199E}" destId="{64F22C4A-0A46-4B94-AFA0-916C4A58BBB3}" srcOrd="0" destOrd="0" parTransId="{E0149ECF-903A-441B-9044-7010FB7117D2}" sibTransId="{7B762B20-89AE-40A4-A7B4-93DAFB1311EF}"/>
    <dgm:cxn modelId="{D8916B51-54AD-408A-8954-C8FB80E70147}" type="presOf" srcId="{E0149ECF-903A-441B-9044-7010FB7117D2}" destId="{E2540BEC-BB3F-41D7-BDC1-374151FBCEEC}" srcOrd="0" destOrd="0" presId="urn:microsoft.com/office/officeart/2008/layout/HorizontalMultiLevelHierarchy"/>
    <dgm:cxn modelId="{1C7FC96B-F7E4-4590-82CA-63C8FCA65701}" srcId="{7866EFC9-2EBE-4847-97E7-744811E170D1}" destId="{E650C82E-7C7E-40B1-8E1E-6BB8CCF3B302}" srcOrd="0" destOrd="0" parTransId="{ECD82099-815F-4003-BF66-B1676880144F}" sibTransId="{C5E94234-AA7A-4D9D-ACB9-8C7B7ED63FB9}"/>
    <dgm:cxn modelId="{8CCBA9CE-3609-4212-8B76-2367FFB83DA7}" type="presOf" srcId="{5BA5D7C7-3402-4641-AC67-60C8B51C44AD}" destId="{F4AC6A48-1932-4018-9417-BAD682768C74}" srcOrd="0" destOrd="0" presId="urn:microsoft.com/office/officeart/2008/layout/HorizontalMultiLevelHierarchy"/>
    <dgm:cxn modelId="{E2E25952-9EAF-47E1-9AE7-378546009261}" type="presOf" srcId="{15C81B63-2F77-4EDB-958B-BEBCA58E5A2A}" destId="{FA784C3E-DDD6-4071-A6BE-1C450194E14C}" srcOrd="0" destOrd="0" presId="urn:microsoft.com/office/officeart/2008/layout/HorizontalMultiLevelHierarchy"/>
    <dgm:cxn modelId="{15BC9EDD-039D-46D9-A151-7A3180747563}" type="presOf" srcId="{C39216D5-D11A-40FE-87D5-0C4099212210}" destId="{64D6EBE8-E41F-4D3D-A480-A68BE2C4C8AB}" srcOrd="0" destOrd="0" presId="urn:microsoft.com/office/officeart/2008/layout/HorizontalMultiLevelHierarchy"/>
    <dgm:cxn modelId="{69CF185A-6974-4332-8CF3-B15AB656D645}" type="presOf" srcId="{64F22C4A-0A46-4B94-AFA0-916C4A58BBB3}" destId="{8245D009-9CA9-4EA6-8830-029731D52F6C}" srcOrd="0" destOrd="0" presId="urn:microsoft.com/office/officeart/2008/layout/HorizontalMultiLevelHierarchy"/>
    <dgm:cxn modelId="{F797C936-E415-4F21-AEF2-64C8F173E23C}" type="presOf" srcId="{2208FAE6-FCCE-4763-90EA-34AD56E1B843}" destId="{1BBC3D8E-43FD-45E0-86EE-B691E8DE32ED}" srcOrd="1" destOrd="0" presId="urn:microsoft.com/office/officeart/2008/layout/HorizontalMultiLevelHierarchy"/>
    <dgm:cxn modelId="{5AF14833-9D78-4843-BC37-AB320F8BCFE7}" type="presOf" srcId="{E650C82E-7C7E-40B1-8E1E-6BB8CCF3B302}" destId="{AB7AE948-2874-4180-A8CB-62D32094072C}" srcOrd="0" destOrd="0" presId="urn:microsoft.com/office/officeart/2008/layout/HorizontalMultiLevelHierarchy"/>
    <dgm:cxn modelId="{43A64328-7DB0-48CE-91E9-DB232A7D18BF}" type="presOf" srcId="{8F030549-B334-43CE-9487-6704872D51FF}" destId="{E10C2475-5248-4B3B-8F48-27E360871D7B}" srcOrd="0" destOrd="0" presId="urn:microsoft.com/office/officeart/2008/layout/HorizontalMultiLevelHierarchy"/>
    <dgm:cxn modelId="{7E11AD1D-7769-4D34-92DF-0B47B4BFEE8A}" srcId="{15C81B63-2F77-4EDB-958B-BEBCA58E5A2A}" destId="{7866EFC9-2EBE-4847-97E7-744811E170D1}" srcOrd="2" destOrd="0" parTransId="{2208FAE6-FCCE-4763-90EA-34AD56E1B843}" sibTransId="{7857577E-47C4-4A4A-A7E2-CC09CECA0DCF}"/>
    <dgm:cxn modelId="{678297B0-CD13-447A-BF93-F36A5AAED8CD}" srcId="{5BA5D7C7-3402-4641-AC67-60C8B51C44AD}" destId="{8F030549-B334-43CE-9487-6704872D51FF}" srcOrd="0" destOrd="0" parTransId="{C6AED9DC-3282-4191-8660-1F5D1026BE3E}" sibTransId="{F034DE96-56CF-4A73-9C2D-97B20AF6D96F}"/>
    <dgm:cxn modelId="{902CE98C-7AEF-40BC-BBA2-2BA10E617870}" type="presOf" srcId="{C6AED9DC-3282-4191-8660-1F5D1026BE3E}" destId="{76428433-4F7F-457B-9BEF-A5C8A4AE8A66}" srcOrd="0" destOrd="0" presId="urn:microsoft.com/office/officeart/2008/layout/HorizontalMultiLevelHierarchy"/>
    <dgm:cxn modelId="{47F481EC-2400-4C8F-9F8F-67C78621CD0A}" type="presOf" srcId="{E0149ECF-903A-441B-9044-7010FB7117D2}" destId="{4523E57F-73C3-406C-ADD2-00CC79F292BA}" srcOrd="1" destOrd="0" presId="urn:microsoft.com/office/officeart/2008/layout/HorizontalMultiLevelHierarchy"/>
    <dgm:cxn modelId="{E219A57A-BE82-46C3-A47A-457718D35697}" type="presOf" srcId="{C6AED9DC-3282-4191-8660-1F5D1026BE3E}" destId="{0A20DA60-AD02-43EE-BEF4-DCB9C57C3A47}" srcOrd="1" destOrd="0" presId="urn:microsoft.com/office/officeart/2008/layout/HorizontalMultiLevelHierarchy"/>
    <dgm:cxn modelId="{B9766D47-35A0-45FC-B572-1B9BE5D4F868}" type="presOf" srcId="{ECD82099-815F-4003-BF66-B1676880144F}" destId="{A443132A-79F6-4856-AB62-3C2C954B1BB8}" srcOrd="0" destOrd="0" presId="urn:microsoft.com/office/officeart/2008/layout/HorizontalMultiLevelHierarchy"/>
    <dgm:cxn modelId="{379359AC-E007-4872-9570-9F8BF324D6DE}" type="presOf" srcId="{2F3B1C64-038F-466A-B098-CA32AED9199E}" destId="{0A9049E9-4432-457B-86E2-421A9235DC2B}" srcOrd="0" destOrd="0" presId="urn:microsoft.com/office/officeart/2008/layout/HorizontalMultiLevelHierarchy"/>
    <dgm:cxn modelId="{6BCA3C09-4143-4083-848E-863C052B6B8C}" srcId="{15C81B63-2F77-4EDB-958B-BEBCA58E5A2A}" destId="{5BA5D7C7-3402-4641-AC67-60C8B51C44AD}" srcOrd="0" destOrd="0" parTransId="{E1EE40B4-2540-420A-8C34-B280AF145E23}" sibTransId="{09ADCF1F-B641-483D-8966-C7654A96D2AA}"/>
    <dgm:cxn modelId="{EE6A7A5A-56F7-4DE7-A4AD-0B89AF5B7683}" type="presOf" srcId="{C39216D5-D11A-40FE-87D5-0C4099212210}" destId="{F557E514-83A3-4449-AF84-EDE7CF90FEA7}" srcOrd="1" destOrd="0" presId="urn:microsoft.com/office/officeart/2008/layout/HorizontalMultiLevelHierarchy"/>
    <dgm:cxn modelId="{F3FDFE7C-668E-41BC-895D-D54B72B84E57}" type="presOf" srcId="{B6B743CD-9D98-40AF-8068-4173C0530D2E}" destId="{2421625C-FF39-4422-BC39-6AFC6F9DBC9B}" srcOrd="1" destOrd="0" presId="urn:microsoft.com/office/officeart/2008/layout/HorizontalMultiLevelHierarchy"/>
    <dgm:cxn modelId="{CF553CCB-69DC-49EF-B6B8-DBAE89C1DCEA}" type="presOf" srcId="{E1EE40B4-2540-420A-8C34-B280AF145E23}" destId="{F0AB345C-E226-4CB7-9B0D-71049AAD6768}" srcOrd="0" destOrd="0" presId="urn:microsoft.com/office/officeart/2008/layout/HorizontalMultiLevelHierarchy"/>
    <dgm:cxn modelId="{A8396854-277D-4EA4-8526-0D21F64C5944}" type="presOf" srcId="{2208FAE6-FCCE-4763-90EA-34AD56E1B843}" destId="{5823362E-B783-49F8-B84F-025E57FCC102}" srcOrd="0" destOrd="0" presId="urn:microsoft.com/office/officeart/2008/layout/HorizontalMultiLevelHierarchy"/>
    <dgm:cxn modelId="{D9D92CA1-642C-4C65-988D-689C24ADE63C}" type="presOf" srcId="{7866EFC9-2EBE-4847-97E7-744811E170D1}" destId="{DB79380C-A9E8-4175-9FBD-1C4C37EF7EAF}" srcOrd="0" destOrd="0" presId="urn:microsoft.com/office/officeart/2008/layout/HorizontalMultiLevelHierarchy"/>
    <dgm:cxn modelId="{B90AF8FE-F05D-42B3-BA31-F7DFB4179669}" type="presOf" srcId="{ECD82099-815F-4003-BF66-B1676880144F}" destId="{64E4234D-905F-42C4-BFA0-6222EE83668F}" srcOrd="1" destOrd="0" presId="urn:microsoft.com/office/officeart/2008/layout/HorizontalMultiLevelHierarchy"/>
    <dgm:cxn modelId="{2301AF1A-DE36-4C00-BDF5-ABD50BE40028}" type="presOf" srcId="{08774141-2A66-4005-A85A-266F09E69786}" destId="{000C82C5-1718-4C9A-A47A-A2BE2B3497BF}" srcOrd="0" destOrd="0" presId="urn:microsoft.com/office/officeart/2008/layout/HorizontalMultiLevelHierarchy"/>
    <dgm:cxn modelId="{2E33C92B-6A56-44A6-B8B3-684ACC32F07B}" srcId="{2F3B1C64-038F-466A-B098-CA32AED9199E}" destId="{3D182F14-E55A-4FE5-8BF7-BADCDCADB7EA}" srcOrd="1" destOrd="0" parTransId="{C39216D5-D11A-40FE-87D5-0C4099212210}" sibTransId="{7B4C6F93-C731-467A-825D-85CC296F1940}"/>
    <dgm:cxn modelId="{2CF1979F-C951-4E0B-A728-54AEF62C7BA8}" type="presOf" srcId="{3D182F14-E55A-4FE5-8BF7-BADCDCADB7EA}" destId="{C347568D-9959-4210-A780-C0A279CEE9E5}" srcOrd="0" destOrd="0" presId="urn:microsoft.com/office/officeart/2008/layout/HorizontalMultiLevelHierarchy"/>
    <dgm:cxn modelId="{DEFB56CE-99FD-4C42-9067-157D1938C19B}" type="presOf" srcId="{B6B743CD-9D98-40AF-8068-4173C0530D2E}" destId="{261E873B-18E8-4937-93A3-8602EEB89AFB}" srcOrd="0" destOrd="0" presId="urn:microsoft.com/office/officeart/2008/layout/HorizontalMultiLevelHierarchy"/>
    <dgm:cxn modelId="{26467F62-E036-4700-AD5C-CE02ECD4E760}" type="presOf" srcId="{E1EE40B4-2540-420A-8C34-B280AF145E23}" destId="{9EE33401-1977-471B-8C94-683570827792}" srcOrd="1" destOrd="0" presId="urn:microsoft.com/office/officeart/2008/layout/HorizontalMultiLevelHierarchy"/>
    <dgm:cxn modelId="{569D3462-CECC-40C2-91C4-C989C5A4D0B6}" srcId="{15C81B63-2F77-4EDB-958B-BEBCA58E5A2A}" destId="{2F3B1C64-038F-466A-B098-CA32AED9199E}" srcOrd="1" destOrd="0" parTransId="{B6B743CD-9D98-40AF-8068-4173C0530D2E}" sibTransId="{BEB3D505-63E7-4EDC-BCF8-AA0CC6C2F3E0}"/>
    <dgm:cxn modelId="{09692CAC-7FFE-49A0-B0D9-E3047CA71E32}" srcId="{08774141-2A66-4005-A85A-266F09E69786}" destId="{15C81B63-2F77-4EDB-958B-BEBCA58E5A2A}" srcOrd="0" destOrd="0" parTransId="{777CD32B-F5BF-4D01-9CC8-E61DB7D72493}" sibTransId="{2C34A3C2-8C7B-46D4-9A49-1E9352BC6F76}"/>
    <dgm:cxn modelId="{E6D74FF4-3024-4093-A119-783FDA1F9ACD}" type="presParOf" srcId="{000C82C5-1718-4C9A-A47A-A2BE2B3497BF}" destId="{00BD7416-73AF-4E5A-9C88-A42BF8DB0C01}" srcOrd="0" destOrd="0" presId="urn:microsoft.com/office/officeart/2008/layout/HorizontalMultiLevelHierarchy"/>
    <dgm:cxn modelId="{7B5F96D3-E971-40F3-9271-2E9EBA7AAF97}" type="presParOf" srcId="{00BD7416-73AF-4E5A-9C88-A42BF8DB0C01}" destId="{FA784C3E-DDD6-4071-A6BE-1C450194E14C}" srcOrd="0" destOrd="0" presId="urn:microsoft.com/office/officeart/2008/layout/HorizontalMultiLevelHierarchy"/>
    <dgm:cxn modelId="{D9449B47-4B1C-42FE-97BF-91FF858F163D}" type="presParOf" srcId="{00BD7416-73AF-4E5A-9C88-A42BF8DB0C01}" destId="{489B84B2-6E41-465C-BC80-716B378E4F21}" srcOrd="1" destOrd="0" presId="urn:microsoft.com/office/officeart/2008/layout/HorizontalMultiLevelHierarchy"/>
    <dgm:cxn modelId="{A623394C-4D7F-450E-B48B-08519A2DC574}" type="presParOf" srcId="{489B84B2-6E41-465C-BC80-716B378E4F21}" destId="{F0AB345C-E226-4CB7-9B0D-71049AAD6768}" srcOrd="0" destOrd="0" presId="urn:microsoft.com/office/officeart/2008/layout/HorizontalMultiLevelHierarchy"/>
    <dgm:cxn modelId="{02652F60-9B19-46ED-82ED-C0A9C1073017}" type="presParOf" srcId="{F0AB345C-E226-4CB7-9B0D-71049AAD6768}" destId="{9EE33401-1977-471B-8C94-683570827792}" srcOrd="0" destOrd="0" presId="urn:microsoft.com/office/officeart/2008/layout/HorizontalMultiLevelHierarchy"/>
    <dgm:cxn modelId="{67C09778-4949-44BF-B33D-FAE651B16FA2}" type="presParOf" srcId="{489B84B2-6E41-465C-BC80-716B378E4F21}" destId="{6ADAF078-B02A-4285-A149-019717A2EF17}" srcOrd="1" destOrd="0" presId="urn:microsoft.com/office/officeart/2008/layout/HorizontalMultiLevelHierarchy"/>
    <dgm:cxn modelId="{FAFCCC0D-5D8D-42F2-AD48-CDA1E4C19F01}" type="presParOf" srcId="{6ADAF078-B02A-4285-A149-019717A2EF17}" destId="{F4AC6A48-1932-4018-9417-BAD682768C74}" srcOrd="0" destOrd="0" presId="urn:microsoft.com/office/officeart/2008/layout/HorizontalMultiLevelHierarchy"/>
    <dgm:cxn modelId="{06060016-F8CD-409A-89DF-D7B3FCF93148}" type="presParOf" srcId="{6ADAF078-B02A-4285-A149-019717A2EF17}" destId="{D43B8192-F2E5-46AE-9BF7-081403BD14AE}" srcOrd="1" destOrd="0" presId="urn:microsoft.com/office/officeart/2008/layout/HorizontalMultiLevelHierarchy"/>
    <dgm:cxn modelId="{F97A3BD3-83DC-4381-B00D-07F871ECB611}" type="presParOf" srcId="{D43B8192-F2E5-46AE-9BF7-081403BD14AE}" destId="{76428433-4F7F-457B-9BEF-A5C8A4AE8A66}" srcOrd="0" destOrd="0" presId="urn:microsoft.com/office/officeart/2008/layout/HorizontalMultiLevelHierarchy"/>
    <dgm:cxn modelId="{997246E2-6ADA-4783-8421-A810DCDE2CFC}" type="presParOf" srcId="{76428433-4F7F-457B-9BEF-A5C8A4AE8A66}" destId="{0A20DA60-AD02-43EE-BEF4-DCB9C57C3A47}" srcOrd="0" destOrd="0" presId="urn:microsoft.com/office/officeart/2008/layout/HorizontalMultiLevelHierarchy"/>
    <dgm:cxn modelId="{8500D8B9-5986-4901-BAC6-CEED7C84EB3B}" type="presParOf" srcId="{D43B8192-F2E5-46AE-9BF7-081403BD14AE}" destId="{4FF81072-C5C3-4F15-B66F-52F94D986D8A}" srcOrd="1" destOrd="0" presId="urn:microsoft.com/office/officeart/2008/layout/HorizontalMultiLevelHierarchy"/>
    <dgm:cxn modelId="{36161EF8-994A-45F0-AFD3-CD87D1E00869}" type="presParOf" srcId="{4FF81072-C5C3-4F15-B66F-52F94D986D8A}" destId="{E10C2475-5248-4B3B-8F48-27E360871D7B}" srcOrd="0" destOrd="0" presId="urn:microsoft.com/office/officeart/2008/layout/HorizontalMultiLevelHierarchy"/>
    <dgm:cxn modelId="{7B87DF6F-2166-4BE2-AFC6-FBBC2906E3D2}" type="presParOf" srcId="{4FF81072-C5C3-4F15-B66F-52F94D986D8A}" destId="{52B5C480-7139-40B3-A6D5-12E5ABB4AA3A}" srcOrd="1" destOrd="0" presId="urn:microsoft.com/office/officeart/2008/layout/HorizontalMultiLevelHierarchy"/>
    <dgm:cxn modelId="{ADA846B9-3625-4EEF-82E5-5D8841A506A5}" type="presParOf" srcId="{489B84B2-6E41-465C-BC80-716B378E4F21}" destId="{261E873B-18E8-4937-93A3-8602EEB89AFB}" srcOrd="2" destOrd="0" presId="urn:microsoft.com/office/officeart/2008/layout/HorizontalMultiLevelHierarchy"/>
    <dgm:cxn modelId="{92F226A6-007B-4502-81CA-66DB6BB8469C}" type="presParOf" srcId="{261E873B-18E8-4937-93A3-8602EEB89AFB}" destId="{2421625C-FF39-4422-BC39-6AFC6F9DBC9B}" srcOrd="0" destOrd="0" presId="urn:microsoft.com/office/officeart/2008/layout/HorizontalMultiLevelHierarchy"/>
    <dgm:cxn modelId="{E44D4E6B-9AFC-4775-8F41-5DFE194AA455}" type="presParOf" srcId="{489B84B2-6E41-465C-BC80-716B378E4F21}" destId="{31D45120-268D-4117-8930-72CE657A41B1}" srcOrd="3" destOrd="0" presId="urn:microsoft.com/office/officeart/2008/layout/HorizontalMultiLevelHierarchy"/>
    <dgm:cxn modelId="{F60794BE-CA6F-4AD2-BBC3-167B42E3E72B}" type="presParOf" srcId="{31D45120-268D-4117-8930-72CE657A41B1}" destId="{0A9049E9-4432-457B-86E2-421A9235DC2B}" srcOrd="0" destOrd="0" presId="urn:microsoft.com/office/officeart/2008/layout/HorizontalMultiLevelHierarchy"/>
    <dgm:cxn modelId="{BDE9B67F-09E2-47C6-82AE-E8861A71BD4A}" type="presParOf" srcId="{31D45120-268D-4117-8930-72CE657A41B1}" destId="{F170B175-AA7D-425D-8806-B17DEC46F0E8}" srcOrd="1" destOrd="0" presId="urn:microsoft.com/office/officeart/2008/layout/HorizontalMultiLevelHierarchy"/>
    <dgm:cxn modelId="{1A4C67DE-ADAF-4901-9BE7-4B653873504E}" type="presParOf" srcId="{F170B175-AA7D-425D-8806-B17DEC46F0E8}" destId="{E2540BEC-BB3F-41D7-BDC1-374151FBCEEC}" srcOrd="0" destOrd="0" presId="urn:microsoft.com/office/officeart/2008/layout/HorizontalMultiLevelHierarchy"/>
    <dgm:cxn modelId="{FAA99B38-BB94-4F20-AE38-4356526BE73D}" type="presParOf" srcId="{E2540BEC-BB3F-41D7-BDC1-374151FBCEEC}" destId="{4523E57F-73C3-406C-ADD2-00CC79F292BA}" srcOrd="0" destOrd="0" presId="urn:microsoft.com/office/officeart/2008/layout/HorizontalMultiLevelHierarchy"/>
    <dgm:cxn modelId="{8C066EBC-ED2F-42D8-948B-7F96E39200B3}" type="presParOf" srcId="{F170B175-AA7D-425D-8806-B17DEC46F0E8}" destId="{2949C56F-21F9-4083-A1B5-88DCA1BF8715}" srcOrd="1" destOrd="0" presId="urn:microsoft.com/office/officeart/2008/layout/HorizontalMultiLevelHierarchy"/>
    <dgm:cxn modelId="{046FBEB2-29C4-4329-831B-A6F791A24AC2}" type="presParOf" srcId="{2949C56F-21F9-4083-A1B5-88DCA1BF8715}" destId="{8245D009-9CA9-4EA6-8830-029731D52F6C}" srcOrd="0" destOrd="0" presId="urn:microsoft.com/office/officeart/2008/layout/HorizontalMultiLevelHierarchy"/>
    <dgm:cxn modelId="{488A527C-B7E2-4FBD-9528-8E193EE55C56}" type="presParOf" srcId="{2949C56F-21F9-4083-A1B5-88DCA1BF8715}" destId="{B1101409-E46E-4754-97E9-10F32725F6EF}" srcOrd="1" destOrd="0" presId="urn:microsoft.com/office/officeart/2008/layout/HorizontalMultiLevelHierarchy"/>
    <dgm:cxn modelId="{718F4C3D-29F9-4F93-9898-A33489C15B33}" type="presParOf" srcId="{F170B175-AA7D-425D-8806-B17DEC46F0E8}" destId="{64D6EBE8-E41F-4D3D-A480-A68BE2C4C8AB}" srcOrd="2" destOrd="0" presId="urn:microsoft.com/office/officeart/2008/layout/HorizontalMultiLevelHierarchy"/>
    <dgm:cxn modelId="{65959626-77DF-4058-9D56-7FC7EAA19C53}" type="presParOf" srcId="{64D6EBE8-E41F-4D3D-A480-A68BE2C4C8AB}" destId="{F557E514-83A3-4449-AF84-EDE7CF90FEA7}" srcOrd="0" destOrd="0" presId="urn:microsoft.com/office/officeart/2008/layout/HorizontalMultiLevelHierarchy"/>
    <dgm:cxn modelId="{8005273D-54D5-4FA3-AF39-2D5F619AAF9B}" type="presParOf" srcId="{F170B175-AA7D-425D-8806-B17DEC46F0E8}" destId="{AF52C5FF-72C2-4C33-8FF2-49CA2648D3FC}" srcOrd="3" destOrd="0" presId="urn:microsoft.com/office/officeart/2008/layout/HorizontalMultiLevelHierarchy"/>
    <dgm:cxn modelId="{CE9892BD-DEA9-4230-8E89-0DE1FFABAC47}" type="presParOf" srcId="{AF52C5FF-72C2-4C33-8FF2-49CA2648D3FC}" destId="{C347568D-9959-4210-A780-C0A279CEE9E5}" srcOrd="0" destOrd="0" presId="urn:microsoft.com/office/officeart/2008/layout/HorizontalMultiLevelHierarchy"/>
    <dgm:cxn modelId="{AC40E827-0CAF-4606-8A25-57E55F7A3725}" type="presParOf" srcId="{AF52C5FF-72C2-4C33-8FF2-49CA2648D3FC}" destId="{0BFECA68-5E4C-44CE-B9DA-6E76A5209D8D}" srcOrd="1" destOrd="0" presId="urn:microsoft.com/office/officeart/2008/layout/HorizontalMultiLevelHierarchy"/>
    <dgm:cxn modelId="{B2B86E43-1600-41C7-96E9-2381135C84DF}" type="presParOf" srcId="{489B84B2-6E41-465C-BC80-716B378E4F21}" destId="{5823362E-B783-49F8-B84F-025E57FCC102}" srcOrd="4" destOrd="0" presId="urn:microsoft.com/office/officeart/2008/layout/HorizontalMultiLevelHierarchy"/>
    <dgm:cxn modelId="{99234254-73E3-4408-BD11-97907D9DAF5C}" type="presParOf" srcId="{5823362E-B783-49F8-B84F-025E57FCC102}" destId="{1BBC3D8E-43FD-45E0-86EE-B691E8DE32ED}" srcOrd="0" destOrd="0" presId="urn:microsoft.com/office/officeart/2008/layout/HorizontalMultiLevelHierarchy"/>
    <dgm:cxn modelId="{32DA68D2-968B-4DAC-80D2-206B1504FDCF}" type="presParOf" srcId="{489B84B2-6E41-465C-BC80-716B378E4F21}" destId="{A94869EB-9B58-44AC-B001-1BF9FD4187A0}" srcOrd="5" destOrd="0" presId="urn:microsoft.com/office/officeart/2008/layout/HorizontalMultiLevelHierarchy"/>
    <dgm:cxn modelId="{0AE78524-7B02-499B-9200-6ECD3E5E2CD7}" type="presParOf" srcId="{A94869EB-9B58-44AC-B001-1BF9FD4187A0}" destId="{DB79380C-A9E8-4175-9FBD-1C4C37EF7EAF}" srcOrd="0" destOrd="0" presId="urn:microsoft.com/office/officeart/2008/layout/HorizontalMultiLevelHierarchy"/>
    <dgm:cxn modelId="{1A5E2846-070A-4AE2-A072-30C78E54214E}" type="presParOf" srcId="{A94869EB-9B58-44AC-B001-1BF9FD4187A0}" destId="{648AE7AE-EBE4-4E3D-85F9-93C93423617D}" srcOrd="1" destOrd="0" presId="urn:microsoft.com/office/officeart/2008/layout/HorizontalMultiLevelHierarchy"/>
    <dgm:cxn modelId="{9BBDDB8B-2B1E-422E-BDB3-7BA4D93DC401}" type="presParOf" srcId="{648AE7AE-EBE4-4E3D-85F9-93C93423617D}" destId="{A443132A-79F6-4856-AB62-3C2C954B1BB8}" srcOrd="0" destOrd="0" presId="urn:microsoft.com/office/officeart/2008/layout/HorizontalMultiLevelHierarchy"/>
    <dgm:cxn modelId="{73A5F8F6-FAFC-40F0-8DC2-8848FD3DCBED}" type="presParOf" srcId="{A443132A-79F6-4856-AB62-3C2C954B1BB8}" destId="{64E4234D-905F-42C4-BFA0-6222EE83668F}" srcOrd="0" destOrd="0" presId="urn:microsoft.com/office/officeart/2008/layout/HorizontalMultiLevelHierarchy"/>
    <dgm:cxn modelId="{76312DE3-5CB3-40D7-A81A-0FF664DA0D7B}" type="presParOf" srcId="{648AE7AE-EBE4-4E3D-85F9-93C93423617D}" destId="{80B1E471-9E42-44F1-B2D8-F0CC8CDB1A60}" srcOrd="1" destOrd="0" presId="urn:microsoft.com/office/officeart/2008/layout/HorizontalMultiLevelHierarchy"/>
    <dgm:cxn modelId="{2E25956D-8818-4975-AD4C-FFF7F2578156}" type="presParOf" srcId="{80B1E471-9E42-44F1-B2D8-F0CC8CDB1A60}" destId="{AB7AE948-2874-4180-A8CB-62D32094072C}" srcOrd="0" destOrd="0" presId="urn:microsoft.com/office/officeart/2008/layout/HorizontalMultiLevelHierarchy"/>
    <dgm:cxn modelId="{4353FF5D-9691-4508-B231-11DA05246228}" type="presParOf" srcId="{80B1E471-9E42-44F1-B2D8-F0CC8CDB1A60}" destId="{7DEDB2AB-59C2-4877-B647-D107FDC1F85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308D8-B385-4B34-B058-49BD50803BB8}">
      <dsp:nvSpPr>
        <dsp:cNvPr id="0" name=""/>
        <dsp:cNvSpPr/>
      </dsp:nvSpPr>
      <dsp:spPr>
        <a:xfrm rot="16200000">
          <a:off x="275648" y="-275648"/>
          <a:ext cx="1034802" cy="1586098"/>
        </a:xfrm>
        <a:prstGeom prst="round1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 </a:t>
          </a:r>
          <a:endParaRPr lang="es-ES_tradnl" sz="900" kern="1200" dirty="0"/>
        </a:p>
      </dsp:txBody>
      <dsp:txXfrm rot="5400000">
        <a:off x="0" y="0"/>
        <a:ext cx="1586098" cy="776101"/>
      </dsp:txXfrm>
    </dsp:sp>
    <dsp:sp modelId="{348E3892-7903-43E8-93A4-F9C3D8B637A4}">
      <dsp:nvSpPr>
        <dsp:cNvPr id="0" name=""/>
        <dsp:cNvSpPr/>
      </dsp:nvSpPr>
      <dsp:spPr>
        <a:xfrm>
          <a:off x="1586098" y="0"/>
          <a:ext cx="1586098" cy="1034802"/>
        </a:xfrm>
        <a:prstGeom prst="round1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t> </a:t>
          </a:r>
          <a:endParaRPr lang="es-ES_tradnl" sz="900" kern="1200" dirty="0"/>
        </a:p>
      </dsp:txBody>
      <dsp:txXfrm>
        <a:off x="1586098" y="0"/>
        <a:ext cx="1586098" cy="776101"/>
      </dsp:txXfrm>
    </dsp:sp>
    <dsp:sp modelId="{61B8B04D-C7FA-4A50-9901-BE7DEF117049}">
      <dsp:nvSpPr>
        <dsp:cNvPr id="0" name=""/>
        <dsp:cNvSpPr/>
      </dsp:nvSpPr>
      <dsp:spPr>
        <a:xfrm rot="10800000">
          <a:off x="0" y="1034802"/>
          <a:ext cx="1586098" cy="1034802"/>
        </a:xfrm>
        <a:prstGeom prst="round1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err="1" smtClean="0">
              <a:effectLst/>
            </a:rPr>
            <a:t>Lenguajes</a:t>
          </a:r>
          <a:r>
            <a:rPr lang="en-US" sz="1800" kern="1200" dirty="0" smtClean="0">
              <a:effectLst/>
            </a:rPr>
            <a:t> </a:t>
          </a:r>
          <a:r>
            <a:rPr lang="en-US" sz="1800" kern="1200" dirty="0" err="1" smtClean="0">
              <a:effectLst/>
            </a:rPr>
            <a:t>Terceros</a:t>
          </a:r>
          <a:endParaRPr lang="en-US" sz="1800" kern="1200" dirty="0" smtClean="0">
            <a:effectLst/>
          </a:endParaRPr>
        </a:p>
      </dsp:txBody>
      <dsp:txXfrm rot="10800000">
        <a:off x="0" y="1293502"/>
        <a:ext cx="1586098" cy="776101"/>
      </dsp:txXfrm>
    </dsp:sp>
    <dsp:sp modelId="{C44AAED5-9E97-42DB-A266-11C63F04BE9D}">
      <dsp:nvSpPr>
        <dsp:cNvPr id="0" name=""/>
        <dsp:cNvSpPr/>
      </dsp:nvSpPr>
      <dsp:spPr>
        <a:xfrm rot="5400000">
          <a:off x="1861746" y="759153"/>
          <a:ext cx="1034802" cy="1586098"/>
        </a:xfrm>
        <a:prstGeom prst="round1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es-ES_tradnl" sz="900" kern="1200" dirty="0"/>
        </a:p>
      </dsp:txBody>
      <dsp:txXfrm rot="-5400000">
        <a:off x="1586099" y="1293501"/>
        <a:ext cx="1586098" cy="776101"/>
      </dsp:txXfrm>
    </dsp:sp>
    <dsp:sp modelId="{BFB088DE-134F-4328-9AD7-72A3DD18D7BD}">
      <dsp:nvSpPr>
        <dsp:cNvPr id="0" name=""/>
        <dsp:cNvSpPr/>
      </dsp:nvSpPr>
      <dsp:spPr>
        <a:xfrm>
          <a:off x="1110268" y="776101"/>
          <a:ext cx="951659" cy="517401"/>
        </a:xfrm>
        <a:prstGeom prst="roundRect">
          <a:avLst/>
        </a:prstGeom>
        <a:gradFill rotWithShape="0">
          <a:gsLst>
            <a:gs pos="0">
              <a:schemeClr val="accent1">
                <a:tint val="60000"/>
                <a:hueOff val="0"/>
                <a:satOff val="0"/>
                <a:lumOff val="0"/>
                <a:alphaOff val="0"/>
                <a:tint val="65000"/>
                <a:satMod val="270000"/>
              </a:schemeClr>
            </a:gs>
            <a:gs pos="25000">
              <a:schemeClr val="accent1">
                <a:tint val="60000"/>
                <a:hueOff val="0"/>
                <a:satOff val="0"/>
                <a:lumOff val="0"/>
                <a:alphaOff val="0"/>
                <a:tint val="60000"/>
                <a:satMod val="300000"/>
              </a:schemeClr>
            </a:gs>
            <a:gs pos="100000">
              <a:schemeClr val="accent1">
                <a:tint val="60000"/>
                <a:hueOff val="0"/>
                <a:satOff val="0"/>
                <a:lumOff val="0"/>
                <a:alphaOff val="0"/>
                <a:tint val="29000"/>
                <a:satMod val="400000"/>
              </a:schemeClr>
            </a:gs>
          </a:gsLst>
          <a:lin ang="16200000" scaled="1"/>
        </a:gradFill>
        <a:ln w="9525"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err="1" smtClean="0"/>
            <a:t>Desarrolladores</a:t>
          </a:r>
          <a:endParaRPr lang="es-ES_tradnl" sz="900" kern="1200" dirty="0"/>
        </a:p>
      </dsp:txBody>
      <dsp:txXfrm>
        <a:off x="1135525" y="801358"/>
        <a:ext cx="901145" cy="466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3132A-79F6-4856-AB62-3C2C954B1BB8}">
      <dsp:nvSpPr>
        <dsp:cNvPr id="0" name=""/>
        <dsp:cNvSpPr/>
      </dsp:nvSpPr>
      <dsp:spPr>
        <a:xfrm>
          <a:off x="3857803" y="3242438"/>
          <a:ext cx="512602" cy="91440"/>
        </a:xfrm>
        <a:custGeom>
          <a:avLst/>
          <a:gdLst/>
          <a:ahLst/>
          <a:cxnLst/>
          <a:rect l="0" t="0" r="0" b="0"/>
          <a:pathLst>
            <a:path>
              <a:moveTo>
                <a:pt x="0" y="45720"/>
              </a:moveTo>
              <a:lnTo>
                <a:pt x="512602" y="4572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1289" y="3275343"/>
        <a:ext cx="25630" cy="25630"/>
      </dsp:txXfrm>
    </dsp:sp>
    <dsp:sp modelId="{5823362E-B783-49F8-B84F-025E57FCC102}">
      <dsp:nvSpPr>
        <dsp:cNvPr id="0" name=""/>
        <dsp:cNvSpPr/>
      </dsp:nvSpPr>
      <dsp:spPr>
        <a:xfrm>
          <a:off x="782186" y="2311399"/>
          <a:ext cx="512602" cy="976758"/>
        </a:xfrm>
        <a:custGeom>
          <a:avLst/>
          <a:gdLst/>
          <a:ahLst/>
          <a:cxnLst/>
          <a:rect l="0" t="0" r="0" b="0"/>
          <a:pathLst>
            <a:path>
              <a:moveTo>
                <a:pt x="0" y="0"/>
              </a:moveTo>
              <a:lnTo>
                <a:pt x="256301" y="0"/>
              </a:lnTo>
              <a:lnTo>
                <a:pt x="256301" y="976758"/>
              </a:lnTo>
              <a:lnTo>
                <a:pt x="512602" y="976758"/>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910" y="2772201"/>
        <a:ext cx="55154" cy="55154"/>
      </dsp:txXfrm>
    </dsp:sp>
    <dsp:sp modelId="{E2540BEC-BB3F-41D7-BDC1-374151FBCEEC}">
      <dsp:nvSpPr>
        <dsp:cNvPr id="0" name=""/>
        <dsp:cNvSpPr/>
      </dsp:nvSpPr>
      <dsp:spPr>
        <a:xfrm>
          <a:off x="3857803" y="2265679"/>
          <a:ext cx="512602" cy="91440"/>
        </a:xfrm>
        <a:custGeom>
          <a:avLst/>
          <a:gdLst/>
          <a:ahLst/>
          <a:cxnLst/>
          <a:rect l="0" t="0" r="0" b="0"/>
          <a:pathLst>
            <a:path>
              <a:moveTo>
                <a:pt x="0" y="45720"/>
              </a:moveTo>
              <a:lnTo>
                <a:pt x="512602" y="4572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1289" y="2298584"/>
        <a:ext cx="25630" cy="25630"/>
      </dsp:txXfrm>
    </dsp:sp>
    <dsp:sp modelId="{261E873B-18E8-4937-93A3-8602EEB89AFB}">
      <dsp:nvSpPr>
        <dsp:cNvPr id="0" name=""/>
        <dsp:cNvSpPr/>
      </dsp:nvSpPr>
      <dsp:spPr>
        <a:xfrm>
          <a:off x="782186" y="2265679"/>
          <a:ext cx="512602" cy="91440"/>
        </a:xfrm>
        <a:custGeom>
          <a:avLst/>
          <a:gdLst/>
          <a:ahLst/>
          <a:cxnLst/>
          <a:rect l="0" t="0" r="0" b="0"/>
          <a:pathLst>
            <a:path>
              <a:moveTo>
                <a:pt x="0" y="45720"/>
              </a:moveTo>
              <a:lnTo>
                <a:pt x="512602" y="45720"/>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5672" y="2298584"/>
        <a:ext cx="25630" cy="25630"/>
      </dsp:txXfrm>
    </dsp:sp>
    <dsp:sp modelId="{76428433-4F7F-457B-9BEF-A5C8A4AE8A66}">
      <dsp:nvSpPr>
        <dsp:cNvPr id="0" name=""/>
        <dsp:cNvSpPr/>
      </dsp:nvSpPr>
      <dsp:spPr>
        <a:xfrm>
          <a:off x="3858418" y="1288921"/>
          <a:ext cx="511987" cy="91440"/>
        </a:xfrm>
        <a:custGeom>
          <a:avLst/>
          <a:gdLst/>
          <a:ahLst/>
          <a:cxnLst/>
          <a:rect l="0" t="0" r="0" b="0"/>
          <a:pathLst>
            <a:path>
              <a:moveTo>
                <a:pt x="0" y="47360"/>
              </a:moveTo>
              <a:lnTo>
                <a:pt x="255993" y="47360"/>
              </a:lnTo>
              <a:lnTo>
                <a:pt x="255993" y="45720"/>
              </a:lnTo>
              <a:lnTo>
                <a:pt x="511987" y="4572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1612" y="1321841"/>
        <a:ext cx="25599" cy="25599"/>
      </dsp:txXfrm>
    </dsp:sp>
    <dsp:sp modelId="{F0AB345C-E226-4CB7-9B0D-71049AAD6768}">
      <dsp:nvSpPr>
        <dsp:cNvPr id="0" name=""/>
        <dsp:cNvSpPr/>
      </dsp:nvSpPr>
      <dsp:spPr>
        <a:xfrm>
          <a:off x="782186" y="1336282"/>
          <a:ext cx="513217" cy="975117"/>
        </a:xfrm>
        <a:custGeom>
          <a:avLst/>
          <a:gdLst/>
          <a:ahLst/>
          <a:cxnLst/>
          <a:rect l="0" t="0" r="0" b="0"/>
          <a:pathLst>
            <a:path>
              <a:moveTo>
                <a:pt x="0" y="975117"/>
              </a:moveTo>
              <a:lnTo>
                <a:pt x="256608" y="975117"/>
              </a:lnTo>
              <a:lnTo>
                <a:pt x="256608" y="0"/>
              </a:lnTo>
              <a:lnTo>
                <a:pt x="513217" y="0"/>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1247" y="1796293"/>
        <a:ext cx="55096" cy="55096"/>
      </dsp:txXfrm>
    </dsp:sp>
    <dsp:sp modelId="{FA784C3E-DDD6-4071-A6BE-1C450194E14C}">
      <dsp:nvSpPr>
        <dsp:cNvPr id="0" name=""/>
        <dsp:cNvSpPr/>
      </dsp:nvSpPr>
      <dsp:spPr>
        <a:xfrm rot="16200000">
          <a:off x="-1664850" y="1920696"/>
          <a:ext cx="4112666" cy="781406"/>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CO" sz="4700" kern="1200" dirty="0" smtClean="0"/>
            <a:t>Costeo SQL</a:t>
          </a:r>
          <a:endParaRPr lang="en-US" sz="4700" kern="1200" dirty="0"/>
        </a:p>
      </dsp:txBody>
      <dsp:txXfrm>
        <a:off x="-1664850" y="1920696"/>
        <a:ext cx="4112666" cy="781406"/>
      </dsp:txXfrm>
    </dsp:sp>
    <dsp:sp modelId="{F4AC6A48-1932-4018-9417-BAD682768C74}">
      <dsp:nvSpPr>
        <dsp:cNvPr id="0" name=""/>
        <dsp:cNvSpPr/>
      </dsp:nvSpPr>
      <dsp:spPr>
        <a:xfrm>
          <a:off x="1295404" y="945579"/>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Web</a:t>
          </a:r>
        </a:p>
        <a:p>
          <a:pPr lvl="0" algn="ctr" defTabSz="889000">
            <a:lnSpc>
              <a:spcPct val="90000"/>
            </a:lnSpc>
            <a:spcBef>
              <a:spcPct val="0"/>
            </a:spcBef>
            <a:spcAft>
              <a:spcPct val="35000"/>
            </a:spcAft>
          </a:pPr>
          <a:r>
            <a:rPr lang="es-CO" sz="2000" kern="1200" dirty="0" smtClean="0"/>
            <a:t> (hasta 5GB)</a:t>
          </a:r>
          <a:endParaRPr lang="en-US" sz="2000" kern="1200" dirty="0"/>
        </a:p>
      </dsp:txBody>
      <dsp:txXfrm>
        <a:off x="1295404" y="945579"/>
        <a:ext cx="2563013" cy="781406"/>
      </dsp:txXfrm>
    </dsp:sp>
    <dsp:sp modelId="{E10C2475-5248-4B3B-8F48-27E360871D7B}">
      <dsp:nvSpPr>
        <dsp:cNvPr id="0" name=""/>
        <dsp:cNvSpPr/>
      </dsp:nvSpPr>
      <dsp:spPr>
        <a:xfrm>
          <a:off x="4370406" y="943938"/>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$9.99/mes/GB </a:t>
          </a:r>
          <a:endParaRPr lang="en-US" sz="2000" kern="1200" dirty="0"/>
        </a:p>
      </dsp:txBody>
      <dsp:txXfrm>
        <a:off x="4370406" y="943938"/>
        <a:ext cx="2563013" cy="781406"/>
      </dsp:txXfrm>
    </dsp:sp>
    <dsp:sp modelId="{0A9049E9-4432-457B-86E2-421A9235DC2B}">
      <dsp:nvSpPr>
        <dsp:cNvPr id="0" name=""/>
        <dsp:cNvSpPr/>
      </dsp:nvSpPr>
      <dsp:spPr>
        <a:xfrm>
          <a:off x="1294789" y="1920696"/>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Business </a:t>
          </a:r>
        </a:p>
        <a:p>
          <a:pPr lvl="0" algn="ctr" defTabSz="889000">
            <a:lnSpc>
              <a:spcPct val="90000"/>
            </a:lnSpc>
            <a:spcBef>
              <a:spcPct val="0"/>
            </a:spcBef>
            <a:spcAft>
              <a:spcPct val="35000"/>
            </a:spcAft>
          </a:pPr>
          <a:r>
            <a:rPr lang="es-CO" sz="2000" kern="1200" dirty="0" smtClean="0"/>
            <a:t>(hasta 50GB)</a:t>
          </a:r>
          <a:endParaRPr lang="en-US" sz="2000" kern="1200" dirty="0"/>
        </a:p>
      </dsp:txBody>
      <dsp:txXfrm>
        <a:off x="1294789" y="1920696"/>
        <a:ext cx="2563013" cy="781406"/>
      </dsp:txXfrm>
    </dsp:sp>
    <dsp:sp modelId="{8245D009-9CA9-4EA6-8830-029731D52F6C}">
      <dsp:nvSpPr>
        <dsp:cNvPr id="0" name=""/>
        <dsp:cNvSpPr/>
      </dsp:nvSpPr>
      <dsp:spPr>
        <a:xfrm>
          <a:off x="4370406" y="1920696"/>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$99.99/mes/10GB</a:t>
          </a:r>
          <a:endParaRPr lang="en-US" sz="2000" kern="1200" dirty="0"/>
        </a:p>
      </dsp:txBody>
      <dsp:txXfrm>
        <a:off x="4370406" y="1920696"/>
        <a:ext cx="2563013" cy="781406"/>
      </dsp:txXfrm>
    </dsp:sp>
    <dsp:sp modelId="{DB79380C-A9E8-4175-9FBD-1C4C37EF7EAF}">
      <dsp:nvSpPr>
        <dsp:cNvPr id="0" name=""/>
        <dsp:cNvSpPr/>
      </dsp:nvSpPr>
      <dsp:spPr>
        <a:xfrm>
          <a:off x="1294789" y="2897455"/>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Ancho de Banda</a:t>
          </a:r>
          <a:endParaRPr lang="en-US" sz="2000" kern="1200" dirty="0"/>
        </a:p>
      </dsp:txBody>
      <dsp:txXfrm>
        <a:off x="1294789" y="2897455"/>
        <a:ext cx="2563013" cy="781406"/>
      </dsp:txXfrm>
    </dsp:sp>
    <dsp:sp modelId="{AB7AE948-2874-4180-A8CB-62D32094072C}">
      <dsp:nvSpPr>
        <dsp:cNvPr id="0" name=""/>
        <dsp:cNvSpPr/>
      </dsp:nvSpPr>
      <dsp:spPr>
        <a:xfrm>
          <a:off x="4370406" y="2897455"/>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$0.10/GB in</a:t>
          </a:r>
        </a:p>
        <a:p>
          <a:pPr lvl="0" algn="ctr" defTabSz="889000">
            <a:lnSpc>
              <a:spcPct val="90000"/>
            </a:lnSpc>
            <a:spcBef>
              <a:spcPct val="0"/>
            </a:spcBef>
            <a:spcAft>
              <a:spcPct val="35000"/>
            </a:spcAft>
          </a:pPr>
          <a:r>
            <a:rPr lang="es-CO" sz="2000" kern="1200" dirty="0" smtClean="0"/>
            <a:t>$0.15/GB </a:t>
          </a:r>
          <a:r>
            <a:rPr lang="es-CO" sz="2000" kern="1200" dirty="0" err="1" smtClean="0"/>
            <a:t>out</a:t>
          </a:r>
          <a:endParaRPr lang="en-US" sz="2000" kern="1200" dirty="0"/>
        </a:p>
      </dsp:txBody>
      <dsp:txXfrm>
        <a:off x="4370406" y="2897455"/>
        <a:ext cx="2563013" cy="781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72CF-71F1-45C9-8CF4-FF30BB1696B9}">
      <dsp:nvSpPr>
        <dsp:cNvPr id="0" name=""/>
        <dsp:cNvSpPr/>
      </dsp:nvSpPr>
      <dsp:spPr>
        <a:xfrm>
          <a:off x="9115" y="0"/>
          <a:ext cx="7610884" cy="159437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CO" sz="6500" kern="1200" dirty="0" smtClean="0"/>
            <a:t>Windows Azure</a:t>
          </a:r>
          <a:endParaRPr lang="en-US" sz="6500" kern="1200" dirty="0"/>
        </a:p>
      </dsp:txBody>
      <dsp:txXfrm>
        <a:off x="55813" y="46698"/>
        <a:ext cx="7517488" cy="1500974"/>
      </dsp:txXfrm>
    </dsp:sp>
    <dsp:sp modelId="{F1AA05E1-66CC-4DB8-973B-20B9056F91B5}">
      <dsp:nvSpPr>
        <dsp:cNvPr id="0" name=""/>
        <dsp:cNvSpPr/>
      </dsp:nvSpPr>
      <dsp:spPr>
        <a:xfrm>
          <a:off x="455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Core</a:t>
          </a:r>
          <a:endParaRPr lang="en-US" sz="3900" kern="1200" dirty="0"/>
        </a:p>
      </dsp:txBody>
      <dsp:txXfrm>
        <a:off x="51255" y="1776812"/>
        <a:ext cx="2375848" cy="1500974"/>
      </dsp:txXfrm>
    </dsp:sp>
    <dsp:sp modelId="{2B8CA8CA-667D-4092-A952-1C77EDF4F16B}">
      <dsp:nvSpPr>
        <dsp:cNvPr id="0" name=""/>
        <dsp:cNvSpPr/>
      </dsp:nvSpPr>
      <dsp:spPr>
        <a:xfrm>
          <a:off x="455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Cómputo</a:t>
          </a:r>
          <a:endParaRPr lang="en-US" sz="1100" kern="1200" dirty="0"/>
        </a:p>
      </dsp:txBody>
      <dsp:txXfrm>
        <a:off x="39974" y="3494502"/>
        <a:ext cx="1138394" cy="1523536"/>
      </dsp:txXfrm>
    </dsp:sp>
    <dsp:sp modelId="{A905FB04-DA17-46A7-AC5E-AAF5A326FDE8}">
      <dsp:nvSpPr>
        <dsp:cNvPr id="0" name=""/>
        <dsp:cNvSpPr/>
      </dsp:nvSpPr>
      <dsp:spPr>
        <a:xfrm>
          <a:off x="126457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Almacenamiento</a:t>
          </a:r>
          <a:endParaRPr lang="en-US" sz="1100" kern="1200" dirty="0"/>
        </a:p>
      </dsp:txBody>
      <dsp:txXfrm>
        <a:off x="1299990" y="3494502"/>
        <a:ext cx="1138394" cy="1523536"/>
      </dsp:txXfrm>
    </dsp:sp>
    <dsp:sp modelId="{76FD3014-5860-45F3-B122-E54A48A6C2BA}">
      <dsp:nvSpPr>
        <dsp:cNvPr id="0" name=""/>
        <dsp:cNvSpPr/>
      </dsp:nvSpPr>
      <dsp:spPr>
        <a:xfrm>
          <a:off x="257537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Sql</a:t>
          </a:r>
          <a:r>
            <a:rPr lang="es-CO" sz="3900" kern="1200" dirty="0" smtClean="0"/>
            <a:t> Azure</a:t>
          </a:r>
          <a:endParaRPr lang="en-US" sz="3900" kern="1200" dirty="0"/>
        </a:p>
      </dsp:txBody>
      <dsp:txXfrm>
        <a:off x="2622075" y="1776812"/>
        <a:ext cx="2375848" cy="1500974"/>
      </dsp:txXfrm>
    </dsp:sp>
    <dsp:sp modelId="{BA051EF7-2302-4954-A0DD-ADCC925F1553}">
      <dsp:nvSpPr>
        <dsp:cNvPr id="0" name=""/>
        <dsp:cNvSpPr/>
      </dsp:nvSpPr>
      <dsp:spPr>
        <a:xfrm>
          <a:off x="257537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DBMS</a:t>
          </a:r>
          <a:endParaRPr lang="en-US" sz="1100" kern="1200" dirty="0"/>
        </a:p>
      </dsp:txBody>
      <dsp:txXfrm>
        <a:off x="2610794" y="3494502"/>
        <a:ext cx="1138394" cy="1523536"/>
      </dsp:txXfrm>
    </dsp:sp>
    <dsp:sp modelId="{68837F93-F18D-4D9E-9BEA-D3376407E79C}">
      <dsp:nvSpPr>
        <dsp:cNvPr id="0" name=""/>
        <dsp:cNvSpPr/>
      </dsp:nvSpPr>
      <dsp:spPr>
        <a:xfrm>
          <a:off x="383539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Huron</a:t>
          </a:r>
          <a:endParaRPr lang="en-US" sz="1100" kern="1200" dirty="0"/>
        </a:p>
      </dsp:txBody>
      <dsp:txXfrm>
        <a:off x="3870810" y="3494502"/>
        <a:ext cx="1138394" cy="1523536"/>
      </dsp:txXfrm>
    </dsp:sp>
    <dsp:sp modelId="{014E8EC5-DA0F-4226-8AE6-49F55062FB8A}">
      <dsp:nvSpPr>
        <dsp:cNvPr id="0" name=""/>
        <dsp:cNvSpPr/>
      </dsp:nvSpPr>
      <dsp:spPr>
        <a:xfrm>
          <a:off x="514619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smtClean="0"/>
            <a:t>App </a:t>
          </a:r>
          <a:r>
            <a:rPr lang="es-CO" sz="3900" kern="1200" dirty="0" err="1" smtClean="0"/>
            <a:t>Fabric</a:t>
          </a:r>
          <a:endParaRPr lang="en-US" sz="3900" kern="1200" dirty="0"/>
        </a:p>
      </dsp:txBody>
      <dsp:txXfrm>
        <a:off x="5192895" y="1776812"/>
        <a:ext cx="2375848" cy="1500974"/>
      </dsp:txXfrm>
    </dsp:sp>
    <dsp:sp modelId="{9B47DC01-8177-48AD-A3EA-2E3627059930}">
      <dsp:nvSpPr>
        <dsp:cNvPr id="0" name=""/>
        <dsp:cNvSpPr/>
      </dsp:nvSpPr>
      <dsp:spPr>
        <a:xfrm>
          <a:off x="514619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Bus de Servicios</a:t>
          </a:r>
          <a:endParaRPr lang="en-US" sz="1100" kern="1200" dirty="0"/>
        </a:p>
      </dsp:txBody>
      <dsp:txXfrm>
        <a:off x="5181614" y="3494502"/>
        <a:ext cx="1138394" cy="1523536"/>
      </dsp:txXfrm>
    </dsp:sp>
    <dsp:sp modelId="{CBC6935E-F2B8-49B9-A063-D74CE12CDB91}">
      <dsp:nvSpPr>
        <dsp:cNvPr id="0" name=""/>
        <dsp:cNvSpPr/>
      </dsp:nvSpPr>
      <dsp:spPr>
        <a:xfrm>
          <a:off x="640621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Seguridad</a:t>
          </a:r>
          <a:endParaRPr lang="en-US" sz="1100" kern="1200" dirty="0"/>
        </a:p>
      </dsp:txBody>
      <dsp:txXfrm>
        <a:off x="6441630" y="3494502"/>
        <a:ext cx="1138394" cy="1523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F2FF-BC80-4629-A31F-A15E82096E5D}">
      <dsp:nvSpPr>
        <dsp:cNvPr id="0" name=""/>
        <dsp:cNvSpPr/>
      </dsp:nvSpPr>
      <dsp:spPr>
        <a:xfrm>
          <a:off x="29" y="0"/>
          <a:ext cx="6094601" cy="1281906"/>
        </a:xfrm>
        <a:prstGeom prst="roundRect">
          <a:avLst>
            <a:gd name="adj" fmla="val 10000"/>
          </a:avLst>
        </a:prstGeom>
        <a:gradFill rotWithShape="0">
          <a:gsLst>
            <a:gs pos="0">
              <a:schemeClr val="accent1">
                <a:shade val="80000"/>
                <a:hueOff val="0"/>
                <a:satOff val="0"/>
                <a:lumOff val="0"/>
                <a:alphaOff val="0"/>
                <a:shade val="45000"/>
                <a:satMod val="155000"/>
              </a:schemeClr>
            </a:gs>
            <a:gs pos="60000">
              <a:schemeClr val="accent1">
                <a:shade val="80000"/>
                <a:hueOff val="0"/>
                <a:satOff val="0"/>
                <a:lumOff val="0"/>
                <a:alphaOff val="0"/>
                <a:shade val="95000"/>
                <a:satMod val="150000"/>
              </a:schemeClr>
            </a:gs>
            <a:gs pos="100000">
              <a:schemeClr val="accent1">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CO" sz="5200" kern="1200" dirty="0" err="1" smtClean="0"/>
            <a:t>Core</a:t>
          </a:r>
          <a:endParaRPr lang="en-US" sz="5200" kern="1200" dirty="0"/>
        </a:p>
      </dsp:txBody>
      <dsp:txXfrm>
        <a:off x="37575" y="37546"/>
        <a:ext cx="6019509" cy="1206814"/>
      </dsp:txXfrm>
    </dsp:sp>
    <dsp:sp modelId="{E6674B01-B7BB-41AE-AC45-3939C6B7E3A4}">
      <dsp:nvSpPr>
        <dsp:cNvPr id="0" name=""/>
        <dsp:cNvSpPr/>
      </dsp:nvSpPr>
      <dsp:spPr>
        <a:xfrm>
          <a:off x="699" y="1391046"/>
          <a:ext cx="2388709" cy="1281906"/>
        </a:xfrm>
        <a:prstGeom prst="roundRect">
          <a:avLst>
            <a:gd name="adj" fmla="val 10000"/>
          </a:avLst>
        </a:prstGeom>
        <a:gradFill rotWithShape="0">
          <a:gsLst>
            <a:gs pos="0">
              <a:schemeClr val="accent1">
                <a:tint val="99000"/>
                <a:hueOff val="0"/>
                <a:satOff val="0"/>
                <a:lumOff val="0"/>
                <a:alphaOff val="0"/>
                <a:shade val="45000"/>
                <a:satMod val="155000"/>
              </a:schemeClr>
            </a:gs>
            <a:gs pos="60000">
              <a:schemeClr val="accent1">
                <a:tint val="99000"/>
                <a:hueOff val="0"/>
                <a:satOff val="0"/>
                <a:lumOff val="0"/>
                <a:alphaOff val="0"/>
                <a:shade val="95000"/>
                <a:satMod val="150000"/>
              </a:schemeClr>
            </a:gs>
            <a:gs pos="100000">
              <a:schemeClr val="accent1">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CO" sz="3300" kern="1200" dirty="0" smtClean="0"/>
            <a:t>Cómputo</a:t>
          </a:r>
          <a:endParaRPr lang="en-US" sz="3300" kern="1200" dirty="0"/>
        </a:p>
      </dsp:txBody>
      <dsp:txXfrm>
        <a:off x="38245" y="1428592"/>
        <a:ext cx="2313617" cy="1206814"/>
      </dsp:txXfrm>
    </dsp:sp>
    <dsp:sp modelId="{5017FA3B-5E64-4026-B05B-589B24B1071E}">
      <dsp:nvSpPr>
        <dsp:cNvPr id="0" name=""/>
        <dsp:cNvSpPr/>
      </dsp:nvSpPr>
      <dsp:spPr>
        <a:xfrm>
          <a:off x="699" y="2782093"/>
          <a:ext cx="1169789" cy="1281906"/>
        </a:xfrm>
        <a:prstGeom prst="roundRect">
          <a:avLst>
            <a:gd name="adj" fmla="val 10000"/>
          </a:avLst>
        </a:prstGeom>
        <a:gradFill rotWithShape="0">
          <a:gsLst>
            <a:gs pos="0">
              <a:schemeClr val="accent1">
                <a:tint val="80000"/>
                <a:hueOff val="0"/>
                <a:satOff val="0"/>
                <a:lumOff val="0"/>
                <a:alphaOff val="0"/>
                <a:shade val="45000"/>
                <a:satMod val="155000"/>
              </a:schemeClr>
            </a:gs>
            <a:gs pos="60000">
              <a:schemeClr val="accent1">
                <a:tint val="80000"/>
                <a:hueOff val="0"/>
                <a:satOff val="0"/>
                <a:lumOff val="0"/>
                <a:alphaOff val="0"/>
                <a:shade val="95000"/>
                <a:satMod val="150000"/>
              </a:schemeClr>
            </a:gs>
            <a:gs pos="100000">
              <a:schemeClr val="accent1">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Web Role</a:t>
          </a:r>
          <a:endParaRPr lang="en-US" sz="2200" kern="1200" dirty="0"/>
        </a:p>
      </dsp:txBody>
      <dsp:txXfrm>
        <a:off x="34961" y="2816355"/>
        <a:ext cx="1101265" cy="1213382"/>
      </dsp:txXfrm>
    </dsp:sp>
    <dsp:sp modelId="{BBF7C5F3-32AF-45D7-870D-D41962C77018}">
      <dsp:nvSpPr>
        <dsp:cNvPr id="0" name=""/>
        <dsp:cNvSpPr/>
      </dsp:nvSpPr>
      <dsp:spPr>
        <a:xfrm>
          <a:off x="1219619" y="2780633"/>
          <a:ext cx="1169789" cy="1281906"/>
        </a:xfrm>
        <a:prstGeom prst="roundRect">
          <a:avLst>
            <a:gd name="adj" fmla="val 10000"/>
          </a:avLst>
        </a:prstGeom>
        <a:gradFill rotWithShape="0">
          <a:gsLst>
            <a:gs pos="0">
              <a:schemeClr val="accent1">
                <a:tint val="80000"/>
                <a:hueOff val="0"/>
                <a:satOff val="0"/>
                <a:lumOff val="0"/>
                <a:alphaOff val="0"/>
                <a:shade val="45000"/>
                <a:satMod val="155000"/>
              </a:schemeClr>
            </a:gs>
            <a:gs pos="60000">
              <a:schemeClr val="accent1">
                <a:tint val="80000"/>
                <a:hueOff val="0"/>
                <a:satOff val="0"/>
                <a:lumOff val="0"/>
                <a:alphaOff val="0"/>
                <a:shade val="95000"/>
                <a:satMod val="150000"/>
              </a:schemeClr>
            </a:gs>
            <a:gs pos="100000">
              <a:schemeClr val="accent1">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err="1" smtClean="0"/>
            <a:t>Worker</a:t>
          </a:r>
          <a:r>
            <a:rPr lang="es-CO" sz="2200" kern="1200" dirty="0" smtClean="0"/>
            <a:t> Role</a:t>
          </a:r>
          <a:endParaRPr lang="en-US" sz="2200" kern="1200" dirty="0"/>
        </a:p>
      </dsp:txBody>
      <dsp:txXfrm>
        <a:off x="1253881" y="2814895"/>
        <a:ext cx="1101265" cy="1213382"/>
      </dsp:txXfrm>
    </dsp:sp>
    <dsp:sp modelId="{8FA27358-E977-424D-8B45-F0B340AE54DF}">
      <dsp:nvSpPr>
        <dsp:cNvPr id="0" name=""/>
        <dsp:cNvSpPr/>
      </dsp:nvSpPr>
      <dsp:spPr>
        <a:xfrm>
          <a:off x="2487671" y="1391046"/>
          <a:ext cx="3607629" cy="1281906"/>
        </a:xfrm>
        <a:prstGeom prst="roundRect">
          <a:avLst>
            <a:gd name="adj" fmla="val 10000"/>
          </a:avLst>
        </a:prstGeom>
        <a:gradFill rotWithShape="0">
          <a:gsLst>
            <a:gs pos="0">
              <a:schemeClr val="accent1">
                <a:tint val="99000"/>
                <a:hueOff val="0"/>
                <a:satOff val="0"/>
                <a:lumOff val="0"/>
                <a:alphaOff val="0"/>
                <a:shade val="45000"/>
                <a:satMod val="155000"/>
              </a:schemeClr>
            </a:gs>
            <a:gs pos="60000">
              <a:schemeClr val="accent1">
                <a:tint val="99000"/>
                <a:hueOff val="0"/>
                <a:satOff val="0"/>
                <a:lumOff val="0"/>
                <a:alphaOff val="0"/>
                <a:shade val="95000"/>
                <a:satMod val="150000"/>
              </a:schemeClr>
            </a:gs>
            <a:gs pos="100000">
              <a:schemeClr val="accent1">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CO" sz="3300" kern="1200" dirty="0" smtClean="0"/>
            <a:t>Almacenamiento</a:t>
          </a:r>
          <a:endParaRPr lang="en-US" sz="3300" kern="1200" dirty="0"/>
        </a:p>
      </dsp:txBody>
      <dsp:txXfrm>
        <a:off x="2525217" y="1428592"/>
        <a:ext cx="3532537" cy="1206814"/>
      </dsp:txXfrm>
    </dsp:sp>
    <dsp:sp modelId="{B3F477CA-0962-4FF9-8720-01B05E95D4D9}">
      <dsp:nvSpPr>
        <dsp:cNvPr id="0" name=""/>
        <dsp:cNvSpPr/>
      </dsp:nvSpPr>
      <dsp:spPr>
        <a:xfrm>
          <a:off x="2487671" y="2780633"/>
          <a:ext cx="1169789" cy="1281906"/>
        </a:xfrm>
        <a:prstGeom prst="roundRect">
          <a:avLst>
            <a:gd name="adj" fmla="val 10000"/>
          </a:avLst>
        </a:prstGeom>
        <a:gradFill rotWithShape="0">
          <a:gsLst>
            <a:gs pos="0">
              <a:schemeClr val="accent1">
                <a:tint val="80000"/>
                <a:hueOff val="0"/>
                <a:satOff val="0"/>
                <a:lumOff val="0"/>
                <a:alphaOff val="0"/>
                <a:shade val="45000"/>
                <a:satMod val="155000"/>
              </a:schemeClr>
            </a:gs>
            <a:gs pos="60000">
              <a:schemeClr val="accent1">
                <a:tint val="80000"/>
                <a:hueOff val="0"/>
                <a:satOff val="0"/>
                <a:lumOff val="0"/>
                <a:alphaOff val="0"/>
                <a:shade val="95000"/>
                <a:satMod val="150000"/>
              </a:schemeClr>
            </a:gs>
            <a:gs pos="100000">
              <a:schemeClr val="accent1">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Blobs</a:t>
          </a:r>
          <a:endParaRPr lang="en-US" sz="2200" kern="1200" dirty="0"/>
        </a:p>
      </dsp:txBody>
      <dsp:txXfrm>
        <a:off x="2521933" y="2814895"/>
        <a:ext cx="1101265" cy="1213382"/>
      </dsp:txXfrm>
    </dsp:sp>
    <dsp:sp modelId="{D79F1870-2158-4307-9A58-12E3667CF1D3}">
      <dsp:nvSpPr>
        <dsp:cNvPr id="0" name=""/>
        <dsp:cNvSpPr/>
      </dsp:nvSpPr>
      <dsp:spPr>
        <a:xfrm>
          <a:off x="3706591" y="2780633"/>
          <a:ext cx="1169789" cy="1281906"/>
        </a:xfrm>
        <a:prstGeom prst="roundRect">
          <a:avLst>
            <a:gd name="adj" fmla="val 10000"/>
          </a:avLst>
        </a:prstGeom>
        <a:gradFill rotWithShape="0">
          <a:gsLst>
            <a:gs pos="0">
              <a:schemeClr val="accent1">
                <a:tint val="80000"/>
                <a:hueOff val="0"/>
                <a:satOff val="0"/>
                <a:lumOff val="0"/>
                <a:alphaOff val="0"/>
                <a:shade val="45000"/>
                <a:satMod val="155000"/>
              </a:schemeClr>
            </a:gs>
            <a:gs pos="60000">
              <a:schemeClr val="accent1">
                <a:tint val="80000"/>
                <a:hueOff val="0"/>
                <a:satOff val="0"/>
                <a:lumOff val="0"/>
                <a:alphaOff val="0"/>
                <a:shade val="95000"/>
                <a:satMod val="150000"/>
              </a:schemeClr>
            </a:gs>
            <a:gs pos="100000">
              <a:schemeClr val="accent1">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Tablas</a:t>
          </a:r>
          <a:endParaRPr lang="en-US" sz="2200" kern="1200" dirty="0"/>
        </a:p>
      </dsp:txBody>
      <dsp:txXfrm>
        <a:off x="3740853" y="2814895"/>
        <a:ext cx="1101265" cy="1213382"/>
      </dsp:txXfrm>
    </dsp:sp>
    <dsp:sp modelId="{1925DA0E-D6BE-4DF3-B2BE-7DE83BA8C1FB}">
      <dsp:nvSpPr>
        <dsp:cNvPr id="0" name=""/>
        <dsp:cNvSpPr/>
      </dsp:nvSpPr>
      <dsp:spPr>
        <a:xfrm>
          <a:off x="4925511" y="2780633"/>
          <a:ext cx="1169789" cy="1281906"/>
        </a:xfrm>
        <a:prstGeom prst="roundRect">
          <a:avLst>
            <a:gd name="adj" fmla="val 10000"/>
          </a:avLst>
        </a:prstGeom>
        <a:gradFill rotWithShape="0">
          <a:gsLst>
            <a:gs pos="0">
              <a:schemeClr val="accent1">
                <a:tint val="80000"/>
                <a:hueOff val="0"/>
                <a:satOff val="0"/>
                <a:lumOff val="0"/>
                <a:alphaOff val="0"/>
                <a:shade val="45000"/>
                <a:satMod val="155000"/>
              </a:schemeClr>
            </a:gs>
            <a:gs pos="60000">
              <a:schemeClr val="accent1">
                <a:tint val="80000"/>
                <a:hueOff val="0"/>
                <a:satOff val="0"/>
                <a:lumOff val="0"/>
                <a:alphaOff val="0"/>
                <a:shade val="95000"/>
                <a:satMod val="150000"/>
              </a:schemeClr>
            </a:gs>
            <a:gs pos="100000">
              <a:schemeClr val="accent1">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kern="1200" dirty="0" smtClean="0"/>
            <a:t>Colas</a:t>
          </a:r>
          <a:endParaRPr lang="en-US" sz="2200" kern="1200" dirty="0"/>
        </a:p>
      </dsp:txBody>
      <dsp:txXfrm>
        <a:off x="4959773" y="2814895"/>
        <a:ext cx="1101265" cy="1213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72CF-71F1-45C9-8CF4-FF30BB1696B9}">
      <dsp:nvSpPr>
        <dsp:cNvPr id="0" name=""/>
        <dsp:cNvSpPr/>
      </dsp:nvSpPr>
      <dsp:spPr>
        <a:xfrm>
          <a:off x="9115" y="0"/>
          <a:ext cx="7610884" cy="159437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CO" sz="6500" kern="1200" dirty="0" smtClean="0"/>
            <a:t>Windows Azure</a:t>
          </a:r>
          <a:endParaRPr lang="en-US" sz="6500" kern="1200" dirty="0"/>
        </a:p>
      </dsp:txBody>
      <dsp:txXfrm>
        <a:off x="55813" y="46698"/>
        <a:ext cx="7517488" cy="1500974"/>
      </dsp:txXfrm>
    </dsp:sp>
    <dsp:sp modelId="{F1AA05E1-66CC-4DB8-973B-20B9056F91B5}">
      <dsp:nvSpPr>
        <dsp:cNvPr id="0" name=""/>
        <dsp:cNvSpPr/>
      </dsp:nvSpPr>
      <dsp:spPr>
        <a:xfrm>
          <a:off x="455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Core</a:t>
          </a:r>
          <a:endParaRPr lang="en-US" sz="3900" kern="1200" dirty="0"/>
        </a:p>
      </dsp:txBody>
      <dsp:txXfrm>
        <a:off x="51255" y="1776812"/>
        <a:ext cx="2375848" cy="1500974"/>
      </dsp:txXfrm>
    </dsp:sp>
    <dsp:sp modelId="{2B8CA8CA-667D-4092-A952-1C77EDF4F16B}">
      <dsp:nvSpPr>
        <dsp:cNvPr id="0" name=""/>
        <dsp:cNvSpPr/>
      </dsp:nvSpPr>
      <dsp:spPr>
        <a:xfrm>
          <a:off x="455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Cómputo</a:t>
          </a:r>
          <a:endParaRPr lang="en-US" sz="1100" kern="1200" dirty="0"/>
        </a:p>
      </dsp:txBody>
      <dsp:txXfrm>
        <a:off x="39974" y="3494502"/>
        <a:ext cx="1138394" cy="1523536"/>
      </dsp:txXfrm>
    </dsp:sp>
    <dsp:sp modelId="{A905FB04-DA17-46A7-AC5E-AAF5A326FDE8}">
      <dsp:nvSpPr>
        <dsp:cNvPr id="0" name=""/>
        <dsp:cNvSpPr/>
      </dsp:nvSpPr>
      <dsp:spPr>
        <a:xfrm>
          <a:off x="126457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Almacenamiento</a:t>
          </a:r>
          <a:endParaRPr lang="en-US" sz="1100" kern="1200" dirty="0"/>
        </a:p>
      </dsp:txBody>
      <dsp:txXfrm>
        <a:off x="1299990" y="3494502"/>
        <a:ext cx="1138394" cy="1523536"/>
      </dsp:txXfrm>
    </dsp:sp>
    <dsp:sp modelId="{76FD3014-5860-45F3-B122-E54A48A6C2BA}">
      <dsp:nvSpPr>
        <dsp:cNvPr id="0" name=""/>
        <dsp:cNvSpPr/>
      </dsp:nvSpPr>
      <dsp:spPr>
        <a:xfrm>
          <a:off x="257537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Sql</a:t>
          </a:r>
          <a:r>
            <a:rPr lang="es-CO" sz="3900" kern="1200" dirty="0" smtClean="0"/>
            <a:t> Azure</a:t>
          </a:r>
          <a:endParaRPr lang="en-US" sz="3900" kern="1200" dirty="0"/>
        </a:p>
      </dsp:txBody>
      <dsp:txXfrm>
        <a:off x="2622075" y="1776812"/>
        <a:ext cx="2375848" cy="1500974"/>
      </dsp:txXfrm>
    </dsp:sp>
    <dsp:sp modelId="{BA051EF7-2302-4954-A0DD-ADCC925F1553}">
      <dsp:nvSpPr>
        <dsp:cNvPr id="0" name=""/>
        <dsp:cNvSpPr/>
      </dsp:nvSpPr>
      <dsp:spPr>
        <a:xfrm>
          <a:off x="257537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DBMS</a:t>
          </a:r>
          <a:endParaRPr lang="en-US" sz="1100" kern="1200" dirty="0"/>
        </a:p>
      </dsp:txBody>
      <dsp:txXfrm>
        <a:off x="2610794" y="3494502"/>
        <a:ext cx="1138394" cy="1523536"/>
      </dsp:txXfrm>
    </dsp:sp>
    <dsp:sp modelId="{68837F93-F18D-4D9E-9BEA-D3376407E79C}">
      <dsp:nvSpPr>
        <dsp:cNvPr id="0" name=""/>
        <dsp:cNvSpPr/>
      </dsp:nvSpPr>
      <dsp:spPr>
        <a:xfrm>
          <a:off x="383539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Data Sync</a:t>
          </a:r>
          <a:endParaRPr lang="en-US" sz="1100" kern="1200" dirty="0"/>
        </a:p>
      </dsp:txBody>
      <dsp:txXfrm>
        <a:off x="3870810" y="3494502"/>
        <a:ext cx="1138394" cy="1523536"/>
      </dsp:txXfrm>
    </dsp:sp>
    <dsp:sp modelId="{014E8EC5-DA0F-4226-8AE6-49F55062FB8A}">
      <dsp:nvSpPr>
        <dsp:cNvPr id="0" name=""/>
        <dsp:cNvSpPr/>
      </dsp:nvSpPr>
      <dsp:spPr>
        <a:xfrm>
          <a:off x="514619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smtClean="0"/>
            <a:t>App </a:t>
          </a:r>
          <a:r>
            <a:rPr lang="es-CO" sz="3900" kern="1200" dirty="0" err="1" smtClean="0"/>
            <a:t>Fabric</a:t>
          </a:r>
          <a:endParaRPr lang="en-US" sz="3900" kern="1200" dirty="0"/>
        </a:p>
      </dsp:txBody>
      <dsp:txXfrm>
        <a:off x="5192895" y="1776812"/>
        <a:ext cx="2375848" cy="1500974"/>
      </dsp:txXfrm>
    </dsp:sp>
    <dsp:sp modelId="{9B47DC01-8177-48AD-A3EA-2E3627059930}">
      <dsp:nvSpPr>
        <dsp:cNvPr id="0" name=""/>
        <dsp:cNvSpPr/>
      </dsp:nvSpPr>
      <dsp:spPr>
        <a:xfrm>
          <a:off x="514619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Bus de Servicios</a:t>
          </a:r>
          <a:endParaRPr lang="en-US" sz="1100" kern="1200" dirty="0"/>
        </a:p>
      </dsp:txBody>
      <dsp:txXfrm>
        <a:off x="5181614" y="3494502"/>
        <a:ext cx="1138394" cy="1523536"/>
      </dsp:txXfrm>
    </dsp:sp>
    <dsp:sp modelId="{CBC6935E-F2B8-49B9-A063-D74CE12CDB91}">
      <dsp:nvSpPr>
        <dsp:cNvPr id="0" name=""/>
        <dsp:cNvSpPr/>
      </dsp:nvSpPr>
      <dsp:spPr>
        <a:xfrm>
          <a:off x="640621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Seguridad</a:t>
          </a:r>
          <a:endParaRPr lang="en-US" sz="1100" kern="1200" dirty="0"/>
        </a:p>
      </dsp:txBody>
      <dsp:txXfrm>
        <a:off x="6441630" y="3494502"/>
        <a:ext cx="1138394" cy="1523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F2FF-BC80-4629-A31F-A15E82096E5D}">
      <dsp:nvSpPr>
        <dsp:cNvPr id="0" name=""/>
        <dsp:cNvSpPr/>
      </dsp:nvSpPr>
      <dsp:spPr>
        <a:xfrm>
          <a:off x="1935" y="0"/>
          <a:ext cx="7462086" cy="2161324"/>
        </a:xfrm>
        <a:prstGeom prst="roundRect">
          <a:avLst>
            <a:gd name="adj" fmla="val 10000"/>
          </a:avLst>
        </a:prstGeom>
        <a:gradFill rotWithShape="0">
          <a:gsLst>
            <a:gs pos="0">
              <a:schemeClr val="accent2">
                <a:shade val="80000"/>
                <a:hueOff val="0"/>
                <a:satOff val="0"/>
                <a:lumOff val="0"/>
                <a:alphaOff val="0"/>
                <a:shade val="45000"/>
                <a:satMod val="155000"/>
              </a:schemeClr>
            </a:gs>
            <a:gs pos="60000">
              <a:schemeClr val="accent2">
                <a:shade val="80000"/>
                <a:hueOff val="0"/>
                <a:satOff val="0"/>
                <a:lumOff val="0"/>
                <a:alphaOff val="0"/>
                <a:shade val="95000"/>
                <a:satMod val="150000"/>
              </a:schemeClr>
            </a:gs>
            <a:gs pos="100000">
              <a:schemeClr val="accent2">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CO" sz="6500" kern="1200" dirty="0" smtClean="0"/>
            <a:t>SQL AZURE</a:t>
          </a:r>
          <a:endParaRPr lang="en-US" sz="6500" kern="1200" dirty="0"/>
        </a:p>
      </dsp:txBody>
      <dsp:txXfrm>
        <a:off x="65238" y="63303"/>
        <a:ext cx="7335480" cy="2034718"/>
      </dsp:txXfrm>
    </dsp:sp>
    <dsp:sp modelId="{E6674B01-B7BB-41AE-AC45-3939C6B7E3A4}">
      <dsp:nvSpPr>
        <dsp:cNvPr id="0" name=""/>
        <dsp:cNvSpPr/>
      </dsp:nvSpPr>
      <dsp:spPr>
        <a:xfrm>
          <a:off x="2756" y="2362831"/>
          <a:ext cx="3580655" cy="2161324"/>
        </a:xfrm>
        <a:prstGeom prst="roundRect">
          <a:avLst>
            <a:gd name="adj" fmla="val 10000"/>
          </a:avLst>
        </a:prstGeom>
        <a:gradFill rotWithShape="0">
          <a:gsLst>
            <a:gs pos="0">
              <a:schemeClr val="accent2">
                <a:tint val="99000"/>
                <a:hueOff val="0"/>
                <a:satOff val="0"/>
                <a:lumOff val="0"/>
                <a:alphaOff val="0"/>
                <a:shade val="45000"/>
                <a:satMod val="155000"/>
              </a:schemeClr>
            </a:gs>
            <a:gs pos="60000">
              <a:schemeClr val="accent2">
                <a:tint val="99000"/>
                <a:hueOff val="0"/>
                <a:satOff val="0"/>
                <a:lumOff val="0"/>
                <a:alphaOff val="0"/>
                <a:shade val="95000"/>
                <a:satMod val="150000"/>
              </a:schemeClr>
            </a:gs>
            <a:gs pos="100000">
              <a:schemeClr val="accent2">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CO" sz="5400" kern="1200" dirty="0" smtClean="0"/>
            <a:t>DBMS</a:t>
          </a:r>
          <a:endParaRPr lang="en-US" sz="5400" kern="1200" dirty="0"/>
        </a:p>
      </dsp:txBody>
      <dsp:txXfrm>
        <a:off x="66059" y="2426134"/>
        <a:ext cx="3454049" cy="2034718"/>
      </dsp:txXfrm>
    </dsp:sp>
    <dsp:sp modelId="{8ADE9A56-C188-4921-8803-D4DA924C6E07}">
      <dsp:nvSpPr>
        <dsp:cNvPr id="0" name=""/>
        <dsp:cNvSpPr/>
      </dsp:nvSpPr>
      <dsp:spPr>
        <a:xfrm>
          <a:off x="3884187" y="2362831"/>
          <a:ext cx="3580655" cy="2161324"/>
        </a:xfrm>
        <a:prstGeom prst="roundRect">
          <a:avLst>
            <a:gd name="adj" fmla="val 10000"/>
          </a:avLst>
        </a:prstGeom>
        <a:gradFill rotWithShape="0">
          <a:gsLst>
            <a:gs pos="0">
              <a:schemeClr val="accent2">
                <a:tint val="99000"/>
                <a:hueOff val="0"/>
                <a:satOff val="0"/>
                <a:lumOff val="0"/>
                <a:alphaOff val="0"/>
                <a:shade val="45000"/>
                <a:satMod val="155000"/>
              </a:schemeClr>
            </a:gs>
            <a:gs pos="60000">
              <a:schemeClr val="accent2">
                <a:tint val="99000"/>
                <a:hueOff val="0"/>
                <a:satOff val="0"/>
                <a:lumOff val="0"/>
                <a:alphaOff val="0"/>
                <a:shade val="95000"/>
                <a:satMod val="150000"/>
              </a:schemeClr>
            </a:gs>
            <a:gs pos="100000">
              <a:schemeClr val="accent2">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CO" sz="5400" kern="1200" dirty="0" smtClean="0"/>
            <a:t>Data </a:t>
          </a:r>
          <a:r>
            <a:rPr lang="es-CO" sz="5400" kern="1200" dirty="0" err="1" smtClean="0"/>
            <a:t>Sync</a:t>
          </a:r>
          <a:endParaRPr lang="en-US" sz="5400" kern="1200" dirty="0"/>
        </a:p>
      </dsp:txBody>
      <dsp:txXfrm>
        <a:off x="3947490" y="2426134"/>
        <a:ext cx="3454049" cy="2034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72CF-71F1-45C9-8CF4-FF30BB1696B9}">
      <dsp:nvSpPr>
        <dsp:cNvPr id="0" name=""/>
        <dsp:cNvSpPr/>
      </dsp:nvSpPr>
      <dsp:spPr>
        <a:xfrm>
          <a:off x="9115" y="0"/>
          <a:ext cx="7610884" cy="1594370"/>
        </a:xfrm>
        <a:prstGeom prst="roundRect">
          <a:avLst>
            <a:gd name="adj" fmla="val 10000"/>
          </a:avLst>
        </a:prstGeom>
        <a:gradFill rotWithShape="0">
          <a:gsLst>
            <a:gs pos="0">
              <a:schemeClr val="accent1">
                <a:hueOff val="0"/>
                <a:satOff val="0"/>
                <a:lumOff val="0"/>
                <a:alphaOff val="0"/>
                <a:shade val="45000"/>
                <a:satMod val="155000"/>
              </a:schemeClr>
            </a:gs>
            <a:gs pos="60000">
              <a:schemeClr val="accent1">
                <a:hueOff val="0"/>
                <a:satOff val="0"/>
                <a:lumOff val="0"/>
                <a:alphaOff val="0"/>
                <a:shade val="95000"/>
                <a:satMod val="150000"/>
              </a:schemeClr>
            </a:gs>
            <a:gs pos="100000">
              <a:schemeClr val="accent1">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CO" sz="6500" kern="1200" dirty="0" smtClean="0"/>
            <a:t>Windows Azure</a:t>
          </a:r>
          <a:endParaRPr lang="en-US" sz="6500" kern="1200" dirty="0"/>
        </a:p>
      </dsp:txBody>
      <dsp:txXfrm>
        <a:off x="55813" y="46698"/>
        <a:ext cx="7517488" cy="1500974"/>
      </dsp:txXfrm>
    </dsp:sp>
    <dsp:sp modelId="{F1AA05E1-66CC-4DB8-973B-20B9056F91B5}">
      <dsp:nvSpPr>
        <dsp:cNvPr id="0" name=""/>
        <dsp:cNvSpPr/>
      </dsp:nvSpPr>
      <dsp:spPr>
        <a:xfrm>
          <a:off x="455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Core</a:t>
          </a:r>
          <a:endParaRPr lang="en-US" sz="3900" kern="1200" dirty="0"/>
        </a:p>
      </dsp:txBody>
      <dsp:txXfrm>
        <a:off x="51255" y="1776812"/>
        <a:ext cx="2375848" cy="1500974"/>
      </dsp:txXfrm>
    </dsp:sp>
    <dsp:sp modelId="{2B8CA8CA-667D-4092-A952-1C77EDF4F16B}">
      <dsp:nvSpPr>
        <dsp:cNvPr id="0" name=""/>
        <dsp:cNvSpPr/>
      </dsp:nvSpPr>
      <dsp:spPr>
        <a:xfrm>
          <a:off x="455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Cómputo</a:t>
          </a:r>
          <a:endParaRPr lang="en-US" sz="1100" kern="1200" dirty="0"/>
        </a:p>
      </dsp:txBody>
      <dsp:txXfrm>
        <a:off x="39974" y="3494502"/>
        <a:ext cx="1138394" cy="1523536"/>
      </dsp:txXfrm>
    </dsp:sp>
    <dsp:sp modelId="{A905FB04-DA17-46A7-AC5E-AAF5A326FDE8}">
      <dsp:nvSpPr>
        <dsp:cNvPr id="0" name=""/>
        <dsp:cNvSpPr/>
      </dsp:nvSpPr>
      <dsp:spPr>
        <a:xfrm>
          <a:off x="126457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Almacenamiento</a:t>
          </a:r>
          <a:endParaRPr lang="en-US" sz="1100" kern="1200" dirty="0"/>
        </a:p>
      </dsp:txBody>
      <dsp:txXfrm>
        <a:off x="1299990" y="3494502"/>
        <a:ext cx="1138394" cy="1523536"/>
      </dsp:txXfrm>
    </dsp:sp>
    <dsp:sp modelId="{76FD3014-5860-45F3-B122-E54A48A6C2BA}">
      <dsp:nvSpPr>
        <dsp:cNvPr id="0" name=""/>
        <dsp:cNvSpPr/>
      </dsp:nvSpPr>
      <dsp:spPr>
        <a:xfrm>
          <a:off x="257537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err="1" smtClean="0"/>
            <a:t>Sql</a:t>
          </a:r>
          <a:r>
            <a:rPr lang="es-CO" sz="3900" kern="1200" dirty="0" smtClean="0"/>
            <a:t> Azure</a:t>
          </a:r>
          <a:endParaRPr lang="en-US" sz="3900" kern="1200" dirty="0"/>
        </a:p>
      </dsp:txBody>
      <dsp:txXfrm>
        <a:off x="2622075" y="1776812"/>
        <a:ext cx="2375848" cy="1500974"/>
      </dsp:txXfrm>
    </dsp:sp>
    <dsp:sp modelId="{BA051EF7-2302-4954-A0DD-ADCC925F1553}">
      <dsp:nvSpPr>
        <dsp:cNvPr id="0" name=""/>
        <dsp:cNvSpPr/>
      </dsp:nvSpPr>
      <dsp:spPr>
        <a:xfrm>
          <a:off x="257537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DBMS</a:t>
          </a:r>
          <a:endParaRPr lang="en-US" sz="1100" kern="1200" dirty="0"/>
        </a:p>
      </dsp:txBody>
      <dsp:txXfrm>
        <a:off x="2610794" y="3494502"/>
        <a:ext cx="1138394" cy="1523536"/>
      </dsp:txXfrm>
    </dsp:sp>
    <dsp:sp modelId="{68837F93-F18D-4D9E-9BEA-D3376407E79C}">
      <dsp:nvSpPr>
        <dsp:cNvPr id="0" name=""/>
        <dsp:cNvSpPr/>
      </dsp:nvSpPr>
      <dsp:spPr>
        <a:xfrm>
          <a:off x="383539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Huron</a:t>
          </a:r>
          <a:endParaRPr lang="en-US" sz="1100" kern="1200" dirty="0"/>
        </a:p>
      </dsp:txBody>
      <dsp:txXfrm>
        <a:off x="3870810" y="3494502"/>
        <a:ext cx="1138394" cy="1523536"/>
      </dsp:txXfrm>
    </dsp:sp>
    <dsp:sp modelId="{014E8EC5-DA0F-4226-8AE6-49F55062FB8A}">
      <dsp:nvSpPr>
        <dsp:cNvPr id="0" name=""/>
        <dsp:cNvSpPr/>
      </dsp:nvSpPr>
      <dsp:spPr>
        <a:xfrm>
          <a:off x="5146197" y="1730114"/>
          <a:ext cx="2469244" cy="1594370"/>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CO" sz="3900" kern="1200" dirty="0" smtClean="0"/>
            <a:t>App </a:t>
          </a:r>
          <a:r>
            <a:rPr lang="es-CO" sz="3900" kern="1200" dirty="0" err="1" smtClean="0"/>
            <a:t>Fabric</a:t>
          </a:r>
          <a:endParaRPr lang="en-US" sz="3900" kern="1200" dirty="0"/>
        </a:p>
      </dsp:txBody>
      <dsp:txXfrm>
        <a:off x="5192895" y="1776812"/>
        <a:ext cx="2375848" cy="1500974"/>
      </dsp:txXfrm>
    </dsp:sp>
    <dsp:sp modelId="{9B47DC01-8177-48AD-A3EA-2E3627059930}">
      <dsp:nvSpPr>
        <dsp:cNvPr id="0" name=""/>
        <dsp:cNvSpPr/>
      </dsp:nvSpPr>
      <dsp:spPr>
        <a:xfrm>
          <a:off x="5146197"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Bus de Servicios</a:t>
          </a:r>
          <a:endParaRPr lang="en-US" sz="1100" kern="1200" dirty="0"/>
        </a:p>
      </dsp:txBody>
      <dsp:txXfrm>
        <a:off x="5181614" y="3494502"/>
        <a:ext cx="1138394" cy="1523536"/>
      </dsp:txXfrm>
    </dsp:sp>
    <dsp:sp modelId="{CBC6935E-F2B8-49B9-A063-D74CE12CDB91}">
      <dsp:nvSpPr>
        <dsp:cNvPr id="0" name=""/>
        <dsp:cNvSpPr/>
      </dsp:nvSpPr>
      <dsp:spPr>
        <a:xfrm>
          <a:off x="6406213" y="3459085"/>
          <a:ext cx="1209228" cy="1594370"/>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Seguridad</a:t>
          </a:r>
          <a:endParaRPr lang="en-US" sz="1100" kern="1200" dirty="0"/>
        </a:p>
      </dsp:txBody>
      <dsp:txXfrm>
        <a:off x="6441630" y="3494502"/>
        <a:ext cx="1138394" cy="1523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F2FF-BC80-4629-A31F-A15E82096E5D}">
      <dsp:nvSpPr>
        <dsp:cNvPr id="0" name=""/>
        <dsp:cNvSpPr/>
      </dsp:nvSpPr>
      <dsp:spPr>
        <a:xfrm>
          <a:off x="35" y="0"/>
          <a:ext cx="7465886" cy="1420993"/>
        </a:xfrm>
        <a:prstGeom prst="roundRect">
          <a:avLst>
            <a:gd name="adj" fmla="val 10000"/>
          </a:avLst>
        </a:prstGeom>
        <a:gradFill rotWithShape="0">
          <a:gsLst>
            <a:gs pos="0">
              <a:schemeClr val="accent3">
                <a:shade val="80000"/>
                <a:hueOff val="0"/>
                <a:satOff val="0"/>
                <a:lumOff val="0"/>
                <a:alphaOff val="0"/>
                <a:shade val="45000"/>
                <a:satMod val="155000"/>
              </a:schemeClr>
            </a:gs>
            <a:gs pos="60000">
              <a:schemeClr val="accent3">
                <a:shade val="80000"/>
                <a:hueOff val="0"/>
                <a:satOff val="0"/>
                <a:lumOff val="0"/>
                <a:alphaOff val="0"/>
                <a:shade val="95000"/>
                <a:satMod val="150000"/>
              </a:schemeClr>
            </a:gs>
            <a:gs pos="100000">
              <a:schemeClr val="accent3">
                <a:shade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CO" sz="5800" kern="1200" dirty="0" smtClean="0"/>
            <a:t>App </a:t>
          </a:r>
          <a:r>
            <a:rPr lang="es-CO" sz="5800" kern="1200" dirty="0" err="1" smtClean="0"/>
            <a:t>Fabric</a:t>
          </a:r>
          <a:endParaRPr lang="en-US" sz="5800" kern="1200" dirty="0"/>
        </a:p>
      </dsp:txBody>
      <dsp:txXfrm>
        <a:off x="41654" y="41619"/>
        <a:ext cx="7382648" cy="1337755"/>
      </dsp:txXfrm>
    </dsp:sp>
    <dsp:sp modelId="{E6674B01-B7BB-41AE-AC45-3939C6B7E3A4}">
      <dsp:nvSpPr>
        <dsp:cNvPr id="0" name=""/>
        <dsp:cNvSpPr/>
      </dsp:nvSpPr>
      <dsp:spPr>
        <a:xfrm>
          <a:off x="856" y="1552484"/>
          <a:ext cx="2926168" cy="1420993"/>
        </a:xfrm>
        <a:prstGeom prst="roundRect">
          <a:avLst>
            <a:gd name="adj" fmla="val 10000"/>
          </a:avLst>
        </a:prstGeom>
        <a:gradFill rotWithShape="0">
          <a:gsLst>
            <a:gs pos="0">
              <a:schemeClr val="accent3">
                <a:tint val="99000"/>
                <a:hueOff val="0"/>
                <a:satOff val="0"/>
                <a:lumOff val="0"/>
                <a:alphaOff val="0"/>
                <a:shade val="45000"/>
                <a:satMod val="155000"/>
              </a:schemeClr>
            </a:gs>
            <a:gs pos="60000">
              <a:schemeClr val="accent3">
                <a:tint val="99000"/>
                <a:hueOff val="0"/>
                <a:satOff val="0"/>
                <a:lumOff val="0"/>
                <a:alphaOff val="0"/>
                <a:shade val="95000"/>
                <a:satMod val="150000"/>
              </a:schemeClr>
            </a:gs>
            <a:gs pos="100000">
              <a:schemeClr val="accent3">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CO" sz="5800" kern="1200" dirty="0" smtClean="0"/>
            <a:t>Bus</a:t>
          </a:r>
          <a:endParaRPr lang="en-US" sz="5800" kern="1200" dirty="0"/>
        </a:p>
      </dsp:txBody>
      <dsp:txXfrm>
        <a:off x="42475" y="1594103"/>
        <a:ext cx="2842930" cy="1337755"/>
      </dsp:txXfrm>
    </dsp:sp>
    <dsp:sp modelId="{5017FA3B-5E64-4026-B05B-589B24B1071E}">
      <dsp:nvSpPr>
        <dsp:cNvPr id="0" name=""/>
        <dsp:cNvSpPr/>
      </dsp:nvSpPr>
      <dsp:spPr>
        <a:xfrm>
          <a:off x="856" y="3104969"/>
          <a:ext cx="1432991" cy="1420993"/>
        </a:xfrm>
        <a:prstGeom prst="roundRect">
          <a:avLst>
            <a:gd name="adj" fmla="val 10000"/>
          </a:avLst>
        </a:prstGeom>
        <a:gradFill rotWithShape="0">
          <a:gsLst>
            <a:gs pos="0">
              <a:schemeClr val="accent3">
                <a:tint val="80000"/>
                <a:hueOff val="0"/>
                <a:satOff val="0"/>
                <a:lumOff val="0"/>
                <a:alphaOff val="0"/>
                <a:shade val="45000"/>
                <a:satMod val="155000"/>
              </a:schemeClr>
            </a:gs>
            <a:gs pos="60000">
              <a:schemeClr val="accent3">
                <a:tint val="80000"/>
                <a:hueOff val="0"/>
                <a:satOff val="0"/>
                <a:lumOff val="0"/>
                <a:alphaOff val="0"/>
                <a:shade val="95000"/>
                <a:satMod val="150000"/>
              </a:schemeClr>
            </a:gs>
            <a:gs pos="100000">
              <a:schemeClr val="accent3">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err="1" smtClean="0"/>
            <a:t>Intra</a:t>
          </a:r>
          <a:endParaRPr lang="en-US" sz="1700" kern="1200" dirty="0"/>
        </a:p>
      </dsp:txBody>
      <dsp:txXfrm>
        <a:off x="42475" y="3146588"/>
        <a:ext cx="1349753" cy="1337755"/>
      </dsp:txXfrm>
    </dsp:sp>
    <dsp:sp modelId="{BBF7C5F3-32AF-45D7-870D-D41962C77018}">
      <dsp:nvSpPr>
        <dsp:cNvPr id="0" name=""/>
        <dsp:cNvSpPr/>
      </dsp:nvSpPr>
      <dsp:spPr>
        <a:xfrm>
          <a:off x="1494034" y="3104773"/>
          <a:ext cx="1432991" cy="1420993"/>
        </a:xfrm>
        <a:prstGeom prst="roundRect">
          <a:avLst>
            <a:gd name="adj" fmla="val 10000"/>
          </a:avLst>
        </a:prstGeom>
        <a:gradFill rotWithShape="0">
          <a:gsLst>
            <a:gs pos="0">
              <a:schemeClr val="accent3">
                <a:tint val="80000"/>
                <a:hueOff val="0"/>
                <a:satOff val="0"/>
                <a:lumOff val="0"/>
                <a:alphaOff val="0"/>
                <a:shade val="45000"/>
                <a:satMod val="155000"/>
              </a:schemeClr>
            </a:gs>
            <a:gs pos="60000">
              <a:schemeClr val="accent3">
                <a:tint val="80000"/>
                <a:hueOff val="0"/>
                <a:satOff val="0"/>
                <a:lumOff val="0"/>
                <a:alphaOff val="0"/>
                <a:shade val="95000"/>
                <a:satMod val="150000"/>
              </a:schemeClr>
            </a:gs>
            <a:gs pos="100000">
              <a:schemeClr val="accent3">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Inter</a:t>
          </a:r>
          <a:endParaRPr lang="en-US" sz="1700" kern="1200" dirty="0"/>
        </a:p>
      </dsp:txBody>
      <dsp:txXfrm>
        <a:off x="1535653" y="3146392"/>
        <a:ext cx="1349753" cy="1337755"/>
      </dsp:txXfrm>
    </dsp:sp>
    <dsp:sp modelId="{8FA27358-E977-424D-8B45-F0B340AE54DF}">
      <dsp:nvSpPr>
        <dsp:cNvPr id="0" name=""/>
        <dsp:cNvSpPr/>
      </dsp:nvSpPr>
      <dsp:spPr>
        <a:xfrm>
          <a:off x="3047397" y="1552484"/>
          <a:ext cx="4419346" cy="1420993"/>
        </a:xfrm>
        <a:prstGeom prst="roundRect">
          <a:avLst>
            <a:gd name="adj" fmla="val 10000"/>
          </a:avLst>
        </a:prstGeom>
        <a:gradFill rotWithShape="0">
          <a:gsLst>
            <a:gs pos="0">
              <a:schemeClr val="accent3">
                <a:tint val="99000"/>
                <a:hueOff val="0"/>
                <a:satOff val="0"/>
                <a:lumOff val="0"/>
                <a:alphaOff val="0"/>
                <a:shade val="45000"/>
                <a:satMod val="155000"/>
              </a:schemeClr>
            </a:gs>
            <a:gs pos="60000">
              <a:schemeClr val="accent3">
                <a:tint val="99000"/>
                <a:hueOff val="0"/>
                <a:satOff val="0"/>
                <a:lumOff val="0"/>
                <a:alphaOff val="0"/>
                <a:shade val="95000"/>
                <a:satMod val="150000"/>
              </a:schemeClr>
            </a:gs>
            <a:gs pos="100000">
              <a:schemeClr val="accent3">
                <a:tint val="99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CO" sz="5800" kern="1200" dirty="0" smtClean="0"/>
            <a:t>Seguridad</a:t>
          </a:r>
          <a:endParaRPr lang="en-US" sz="5800" kern="1200" dirty="0"/>
        </a:p>
      </dsp:txBody>
      <dsp:txXfrm>
        <a:off x="3089016" y="1594103"/>
        <a:ext cx="4336108" cy="1337755"/>
      </dsp:txXfrm>
    </dsp:sp>
    <dsp:sp modelId="{B3F477CA-0962-4FF9-8720-01B05E95D4D9}">
      <dsp:nvSpPr>
        <dsp:cNvPr id="0" name=""/>
        <dsp:cNvSpPr/>
      </dsp:nvSpPr>
      <dsp:spPr>
        <a:xfrm>
          <a:off x="3047397" y="3104773"/>
          <a:ext cx="1432991" cy="1420993"/>
        </a:xfrm>
        <a:prstGeom prst="roundRect">
          <a:avLst>
            <a:gd name="adj" fmla="val 10000"/>
          </a:avLst>
        </a:prstGeom>
        <a:gradFill rotWithShape="0">
          <a:gsLst>
            <a:gs pos="0">
              <a:schemeClr val="accent3">
                <a:tint val="80000"/>
                <a:hueOff val="0"/>
                <a:satOff val="0"/>
                <a:lumOff val="0"/>
                <a:alphaOff val="0"/>
                <a:shade val="45000"/>
                <a:satMod val="155000"/>
              </a:schemeClr>
            </a:gs>
            <a:gs pos="60000">
              <a:schemeClr val="accent3">
                <a:tint val="80000"/>
                <a:hueOff val="0"/>
                <a:satOff val="0"/>
                <a:lumOff val="0"/>
                <a:alphaOff val="0"/>
                <a:shade val="95000"/>
                <a:satMod val="150000"/>
              </a:schemeClr>
            </a:gs>
            <a:gs pos="100000">
              <a:schemeClr val="accent3">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Federación</a:t>
          </a:r>
          <a:endParaRPr lang="en-US" sz="1700" kern="1200" dirty="0"/>
        </a:p>
      </dsp:txBody>
      <dsp:txXfrm>
        <a:off x="3089016" y="3146392"/>
        <a:ext cx="1349753" cy="1337755"/>
      </dsp:txXfrm>
    </dsp:sp>
    <dsp:sp modelId="{D79F1870-2158-4307-9A58-12E3667CF1D3}">
      <dsp:nvSpPr>
        <dsp:cNvPr id="0" name=""/>
        <dsp:cNvSpPr/>
      </dsp:nvSpPr>
      <dsp:spPr>
        <a:xfrm>
          <a:off x="4540574" y="3104773"/>
          <a:ext cx="1432991" cy="1420993"/>
        </a:xfrm>
        <a:prstGeom prst="roundRect">
          <a:avLst>
            <a:gd name="adj" fmla="val 10000"/>
          </a:avLst>
        </a:prstGeom>
        <a:gradFill rotWithShape="0">
          <a:gsLst>
            <a:gs pos="0">
              <a:schemeClr val="accent3">
                <a:tint val="80000"/>
                <a:hueOff val="0"/>
                <a:satOff val="0"/>
                <a:lumOff val="0"/>
                <a:alphaOff val="0"/>
                <a:shade val="45000"/>
                <a:satMod val="155000"/>
              </a:schemeClr>
            </a:gs>
            <a:gs pos="60000">
              <a:schemeClr val="accent3">
                <a:tint val="80000"/>
                <a:hueOff val="0"/>
                <a:satOff val="0"/>
                <a:lumOff val="0"/>
                <a:alphaOff val="0"/>
                <a:shade val="95000"/>
                <a:satMod val="150000"/>
              </a:schemeClr>
            </a:gs>
            <a:gs pos="100000">
              <a:schemeClr val="accent3">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Unificación</a:t>
          </a:r>
          <a:endParaRPr lang="en-US" sz="1700" kern="1200" dirty="0"/>
        </a:p>
      </dsp:txBody>
      <dsp:txXfrm>
        <a:off x="4582193" y="3146392"/>
        <a:ext cx="1349753" cy="1337755"/>
      </dsp:txXfrm>
    </dsp:sp>
    <dsp:sp modelId="{1925DA0E-D6BE-4DF3-B2BE-7DE83BA8C1FB}">
      <dsp:nvSpPr>
        <dsp:cNvPr id="0" name=""/>
        <dsp:cNvSpPr/>
      </dsp:nvSpPr>
      <dsp:spPr>
        <a:xfrm>
          <a:off x="6033751" y="3104773"/>
          <a:ext cx="1432991" cy="1420993"/>
        </a:xfrm>
        <a:prstGeom prst="roundRect">
          <a:avLst>
            <a:gd name="adj" fmla="val 10000"/>
          </a:avLst>
        </a:prstGeom>
        <a:gradFill rotWithShape="0">
          <a:gsLst>
            <a:gs pos="0">
              <a:schemeClr val="accent3">
                <a:tint val="80000"/>
                <a:hueOff val="0"/>
                <a:satOff val="0"/>
                <a:lumOff val="0"/>
                <a:alphaOff val="0"/>
                <a:shade val="45000"/>
                <a:satMod val="155000"/>
              </a:schemeClr>
            </a:gs>
            <a:gs pos="60000">
              <a:schemeClr val="accent3">
                <a:tint val="80000"/>
                <a:hueOff val="0"/>
                <a:satOff val="0"/>
                <a:lumOff val="0"/>
                <a:alphaOff val="0"/>
                <a:shade val="95000"/>
                <a:satMod val="150000"/>
              </a:schemeClr>
            </a:gs>
            <a:gs pos="100000">
              <a:schemeClr val="accent3">
                <a:tint val="8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smtClean="0"/>
            <a:t>Autorización</a:t>
          </a:r>
          <a:endParaRPr lang="en-US" sz="1700" kern="1200" dirty="0"/>
        </a:p>
      </dsp:txBody>
      <dsp:txXfrm>
        <a:off x="6075370" y="3146392"/>
        <a:ext cx="1349753" cy="1337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3EA08-71A6-4EF0-B775-60F9F78D888C}">
      <dsp:nvSpPr>
        <dsp:cNvPr id="0" name=""/>
        <dsp:cNvSpPr/>
      </dsp:nvSpPr>
      <dsp:spPr>
        <a:xfrm>
          <a:off x="0" y="846741"/>
          <a:ext cx="74676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65500" dist="38100" dir="5400000" rotWithShape="0">
            <a:srgbClr val="000000">
              <a:alpha val="4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8C206941-6D45-4264-85E2-621FCA46660A}">
      <dsp:nvSpPr>
        <dsp:cNvPr id="0" name=""/>
        <dsp:cNvSpPr/>
      </dsp:nvSpPr>
      <dsp:spPr>
        <a:xfrm>
          <a:off x="373380" y="433461"/>
          <a:ext cx="5227320" cy="826560"/>
        </a:xfrm>
        <a:prstGeom prst="roundRect">
          <a:avLst/>
        </a:prstGeom>
        <a:solidFill>
          <a:schemeClr val="accent2">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1244600">
            <a:lnSpc>
              <a:spcPct val="90000"/>
            </a:lnSpc>
            <a:spcBef>
              <a:spcPct val="0"/>
            </a:spcBef>
            <a:spcAft>
              <a:spcPct val="35000"/>
            </a:spcAft>
          </a:pPr>
          <a:r>
            <a:rPr lang="es-CO" sz="2800" kern="1200" dirty="0" smtClean="0"/>
            <a:t>Administración Simplificada</a:t>
          </a:r>
          <a:endParaRPr lang="en-US" sz="2800" kern="1200" dirty="0"/>
        </a:p>
      </dsp:txBody>
      <dsp:txXfrm>
        <a:off x="413729" y="473810"/>
        <a:ext cx="5146622" cy="745862"/>
      </dsp:txXfrm>
    </dsp:sp>
    <dsp:sp modelId="{98C61474-992E-4D6D-B6AD-2B619D49228A}">
      <dsp:nvSpPr>
        <dsp:cNvPr id="0" name=""/>
        <dsp:cNvSpPr/>
      </dsp:nvSpPr>
      <dsp:spPr>
        <a:xfrm>
          <a:off x="0" y="2116821"/>
          <a:ext cx="7467600" cy="705600"/>
        </a:xfrm>
        <a:prstGeom prst="rect">
          <a:avLst/>
        </a:prstGeom>
        <a:solidFill>
          <a:schemeClr val="lt1">
            <a:alpha val="90000"/>
            <a:hueOff val="0"/>
            <a:satOff val="0"/>
            <a:lumOff val="0"/>
            <a:alphaOff val="0"/>
          </a:schemeClr>
        </a:solidFill>
        <a:ln w="9525" cap="flat" cmpd="sng" algn="ctr">
          <a:solidFill>
            <a:schemeClr val="accent2">
              <a:hueOff val="1375728"/>
              <a:satOff val="-11497"/>
              <a:lumOff val="-9215"/>
              <a:alphaOff val="0"/>
            </a:schemeClr>
          </a:solidFill>
          <a:prstDash val="solid"/>
        </a:ln>
        <a:effectLst>
          <a:outerShdw blurRad="65500" dist="38100" dir="5400000" rotWithShape="0">
            <a:srgbClr val="000000">
              <a:alpha val="4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D3E60066-A940-4156-8DFA-76A6BC5CF53B}">
      <dsp:nvSpPr>
        <dsp:cNvPr id="0" name=""/>
        <dsp:cNvSpPr/>
      </dsp:nvSpPr>
      <dsp:spPr>
        <a:xfrm>
          <a:off x="373380" y="1703541"/>
          <a:ext cx="5227320" cy="826560"/>
        </a:xfrm>
        <a:prstGeom prst="roundRect">
          <a:avLst/>
        </a:prstGeom>
        <a:solidFill>
          <a:schemeClr val="accent2">
            <a:hueOff val="1375728"/>
            <a:satOff val="-11497"/>
            <a:lumOff val="-9215"/>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1244600">
            <a:lnSpc>
              <a:spcPct val="90000"/>
            </a:lnSpc>
            <a:spcBef>
              <a:spcPct val="0"/>
            </a:spcBef>
            <a:spcAft>
              <a:spcPct val="35000"/>
            </a:spcAft>
          </a:pPr>
          <a:r>
            <a:rPr lang="es-CO" sz="2800" kern="1200" dirty="0" smtClean="0"/>
            <a:t>Escalabilidad y Disponibilidad</a:t>
          </a:r>
          <a:endParaRPr lang="en-US" sz="2800" kern="1200" dirty="0"/>
        </a:p>
      </dsp:txBody>
      <dsp:txXfrm>
        <a:off x="413729" y="1743890"/>
        <a:ext cx="5146622" cy="745862"/>
      </dsp:txXfrm>
    </dsp:sp>
    <dsp:sp modelId="{21A1BDD3-6816-40C9-A2FC-AEA56EFEB1AE}">
      <dsp:nvSpPr>
        <dsp:cNvPr id="0" name=""/>
        <dsp:cNvSpPr/>
      </dsp:nvSpPr>
      <dsp:spPr>
        <a:xfrm>
          <a:off x="0" y="3386901"/>
          <a:ext cx="7467600" cy="705600"/>
        </a:xfrm>
        <a:prstGeom prst="rect">
          <a:avLst/>
        </a:prstGeom>
        <a:solidFill>
          <a:schemeClr val="lt1">
            <a:alpha val="90000"/>
            <a:hueOff val="0"/>
            <a:satOff val="0"/>
            <a:lumOff val="0"/>
            <a:alphaOff val="0"/>
          </a:schemeClr>
        </a:solidFill>
        <a:ln w="9525" cap="flat" cmpd="sng" algn="ctr">
          <a:solidFill>
            <a:schemeClr val="accent2">
              <a:hueOff val="2751456"/>
              <a:satOff val="-22995"/>
              <a:lumOff val="-18430"/>
              <a:alphaOff val="0"/>
            </a:schemeClr>
          </a:solidFill>
          <a:prstDash val="solid"/>
        </a:ln>
        <a:effectLst>
          <a:outerShdw blurRad="65500" dist="38100" dir="5400000" rotWithShape="0">
            <a:srgbClr val="000000">
              <a:alpha val="40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5B4A244-F768-4A49-8722-A67A9E53F655}">
      <dsp:nvSpPr>
        <dsp:cNvPr id="0" name=""/>
        <dsp:cNvSpPr/>
      </dsp:nvSpPr>
      <dsp:spPr>
        <a:xfrm>
          <a:off x="373380" y="2973621"/>
          <a:ext cx="5227320" cy="826560"/>
        </a:xfrm>
        <a:prstGeom prst="roundRect">
          <a:avLst/>
        </a:prstGeom>
        <a:solidFill>
          <a:schemeClr val="accent2">
            <a:hueOff val="2751456"/>
            <a:satOff val="-22995"/>
            <a:lumOff val="-1843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97580" tIns="0" rIns="197580" bIns="0" numCol="1" spcCol="1270" anchor="ctr" anchorCtr="0">
          <a:noAutofit/>
        </a:bodyPr>
        <a:lstStyle/>
        <a:p>
          <a:pPr lvl="0" algn="l" defTabSz="1244600">
            <a:lnSpc>
              <a:spcPct val="90000"/>
            </a:lnSpc>
            <a:spcBef>
              <a:spcPct val="0"/>
            </a:spcBef>
            <a:spcAft>
              <a:spcPct val="35000"/>
            </a:spcAft>
          </a:pPr>
          <a:r>
            <a:rPr lang="es-CO" sz="2800" kern="1200" dirty="0" smtClean="0"/>
            <a:t>Costeo Dinámico</a:t>
          </a:r>
          <a:endParaRPr lang="en-US" sz="2800" kern="1200" dirty="0"/>
        </a:p>
      </dsp:txBody>
      <dsp:txXfrm>
        <a:off x="413729" y="3013970"/>
        <a:ext cx="5146622" cy="745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3132A-79F6-4856-AB62-3C2C954B1BB8}">
      <dsp:nvSpPr>
        <dsp:cNvPr id="0" name=""/>
        <dsp:cNvSpPr/>
      </dsp:nvSpPr>
      <dsp:spPr>
        <a:xfrm>
          <a:off x="3857803" y="3730817"/>
          <a:ext cx="512602" cy="91440"/>
        </a:xfrm>
        <a:custGeom>
          <a:avLst/>
          <a:gdLst/>
          <a:ahLst/>
          <a:cxnLst/>
          <a:rect l="0" t="0" r="0" b="0"/>
          <a:pathLst>
            <a:path>
              <a:moveTo>
                <a:pt x="0" y="45720"/>
              </a:moveTo>
              <a:lnTo>
                <a:pt x="512602" y="4572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1289" y="3763722"/>
        <a:ext cx="25630" cy="25630"/>
      </dsp:txXfrm>
    </dsp:sp>
    <dsp:sp modelId="{5823362E-B783-49F8-B84F-025E57FCC102}">
      <dsp:nvSpPr>
        <dsp:cNvPr id="0" name=""/>
        <dsp:cNvSpPr/>
      </dsp:nvSpPr>
      <dsp:spPr>
        <a:xfrm>
          <a:off x="782186" y="2311399"/>
          <a:ext cx="512602" cy="1465137"/>
        </a:xfrm>
        <a:custGeom>
          <a:avLst/>
          <a:gdLst/>
          <a:ahLst/>
          <a:cxnLst/>
          <a:rect l="0" t="0" r="0" b="0"/>
          <a:pathLst>
            <a:path>
              <a:moveTo>
                <a:pt x="0" y="0"/>
              </a:moveTo>
              <a:lnTo>
                <a:pt x="256301" y="0"/>
              </a:lnTo>
              <a:lnTo>
                <a:pt x="256301" y="1465137"/>
              </a:lnTo>
              <a:lnTo>
                <a:pt x="512602" y="1465137"/>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9682" y="3005163"/>
        <a:ext cx="77611" cy="77611"/>
      </dsp:txXfrm>
    </dsp:sp>
    <dsp:sp modelId="{64D6EBE8-E41F-4D3D-A480-A68BE2C4C8AB}">
      <dsp:nvSpPr>
        <dsp:cNvPr id="0" name=""/>
        <dsp:cNvSpPr/>
      </dsp:nvSpPr>
      <dsp:spPr>
        <a:xfrm>
          <a:off x="3857803" y="2311399"/>
          <a:ext cx="512602" cy="488379"/>
        </a:xfrm>
        <a:custGeom>
          <a:avLst/>
          <a:gdLst/>
          <a:ahLst/>
          <a:cxnLst/>
          <a:rect l="0" t="0" r="0" b="0"/>
          <a:pathLst>
            <a:path>
              <a:moveTo>
                <a:pt x="0" y="0"/>
              </a:moveTo>
              <a:lnTo>
                <a:pt x="256301" y="0"/>
              </a:lnTo>
              <a:lnTo>
                <a:pt x="256301" y="488379"/>
              </a:lnTo>
              <a:lnTo>
                <a:pt x="512602" y="488379"/>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6404" y="2537889"/>
        <a:ext cx="35400" cy="35400"/>
      </dsp:txXfrm>
    </dsp:sp>
    <dsp:sp modelId="{E2540BEC-BB3F-41D7-BDC1-374151FBCEEC}">
      <dsp:nvSpPr>
        <dsp:cNvPr id="0" name=""/>
        <dsp:cNvSpPr/>
      </dsp:nvSpPr>
      <dsp:spPr>
        <a:xfrm>
          <a:off x="3857803" y="1823020"/>
          <a:ext cx="512602" cy="488379"/>
        </a:xfrm>
        <a:custGeom>
          <a:avLst/>
          <a:gdLst/>
          <a:ahLst/>
          <a:cxnLst/>
          <a:rect l="0" t="0" r="0" b="0"/>
          <a:pathLst>
            <a:path>
              <a:moveTo>
                <a:pt x="0" y="488379"/>
              </a:moveTo>
              <a:lnTo>
                <a:pt x="256301" y="488379"/>
              </a:lnTo>
              <a:lnTo>
                <a:pt x="256301" y="0"/>
              </a:lnTo>
              <a:lnTo>
                <a:pt x="512602" y="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96404" y="2049510"/>
        <a:ext cx="35400" cy="35400"/>
      </dsp:txXfrm>
    </dsp:sp>
    <dsp:sp modelId="{261E873B-18E8-4937-93A3-8602EEB89AFB}">
      <dsp:nvSpPr>
        <dsp:cNvPr id="0" name=""/>
        <dsp:cNvSpPr/>
      </dsp:nvSpPr>
      <dsp:spPr>
        <a:xfrm>
          <a:off x="782186" y="2265679"/>
          <a:ext cx="512602" cy="91440"/>
        </a:xfrm>
        <a:custGeom>
          <a:avLst/>
          <a:gdLst/>
          <a:ahLst/>
          <a:cxnLst/>
          <a:rect l="0" t="0" r="0" b="0"/>
          <a:pathLst>
            <a:path>
              <a:moveTo>
                <a:pt x="0" y="45720"/>
              </a:moveTo>
              <a:lnTo>
                <a:pt x="512602" y="45720"/>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5672" y="2298584"/>
        <a:ext cx="25630" cy="25630"/>
      </dsp:txXfrm>
    </dsp:sp>
    <dsp:sp modelId="{76428433-4F7F-457B-9BEF-A5C8A4AE8A66}">
      <dsp:nvSpPr>
        <dsp:cNvPr id="0" name=""/>
        <dsp:cNvSpPr/>
      </dsp:nvSpPr>
      <dsp:spPr>
        <a:xfrm>
          <a:off x="3857803" y="800542"/>
          <a:ext cx="512602" cy="91440"/>
        </a:xfrm>
        <a:custGeom>
          <a:avLst/>
          <a:gdLst/>
          <a:ahLst/>
          <a:cxnLst/>
          <a:rect l="0" t="0" r="0" b="0"/>
          <a:pathLst>
            <a:path>
              <a:moveTo>
                <a:pt x="0" y="45720"/>
              </a:moveTo>
              <a:lnTo>
                <a:pt x="512602" y="45720"/>
              </a:lnTo>
            </a:path>
          </a:pathLst>
        </a:custGeom>
        <a:noFill/>
        <a:ln w="425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1289" y="833447"/>
        <a:ext cx="25630" cy="25630"/>
      </dsp:txXfrm>
    </dsp:sp>
    <dsp:sp modelId="{F0AB345C-E226-4CB7-9B0D-71049AAD6768}">
      <dsp:nvSpPr>
        <dsp:cNvPr id="0" name=""/>
        <dsp:cNvSpPr/>
      </dsp:nvSpPr>
      <dsp:spPr>
        <a:xfrm>
          <a:off x="782186" y="846262"/>
          <a:ext cx="512602" cy="1465137"/>
        </a:xfrm>
        <a:custGeom>
          <a:avLst/>
          <a:gdLst/>
          <a:ahLst/>
          <a:cxnLst/>
          <a:rect l="0" t="0" r="0" b="0"/>
          <a:pathLst>
            <a:path>
              <a:moveTo>
                <a:pt x="0" y="1465137"/>
              </a:moveTo>
              <a:lnTo>
                <a:pt x="256301" y="1465137"/>
              </a:lnTo>
              <a:lnTo>
                <a:pt x="256301" y="0"/>
              </a:lnTo>
              <a:lnTo>
                <a:pt x="512602" y="0"/>
              </a:lnTo>
            </a:path>
          </a:pathLst>
        </a:custGeom>
        <a:noFill/>
        <a:ln w="425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9682" y="1540025"/>
        <a:ext cx="77611" cy="77611"/>
      </dsp:txXfrm>
    </dsp:sp>
    <dsp:sp modelId="{FA784C3E-DDD6-4071-A6BE-1C450194E14C}">
      <dsp:nvSpPr>
        <dsp:cNvPr id="0" name=""/>
        <dsp:cNvSpPr/>
      </dsp:nvSpPr>
      <dsp:spPr>
        <a:xfrm rot="16200000">
          <a:off x="-1664850" y="1920696"/>
          <a:ext cx="4112666" cy="781406"/>
        </a:xfrm>
        <a:prstGeom prst="rect">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s-CO" sz="4700" kern="1200" dirty="0" smtClean="0"/>
            <a:t>Costeo </a:t>
          </a:r>
          <a:r>
            <a:rPr lang="es-CO" sz="4700" kern="1200" dirty="0" err="1" smtClean="0"/>
            <a:t>Core</a:t>
          </a:r>
          <a:endParaRPr lang="en-US" sz="4700" kern="1200" dirty="0"/>
        </a:p>
      </dsp:txBody>
      <dsp:txXfrm>
        <a:off x="-1664850" y="1920696"/>
        <a:ext cx="4112666" cy="781406"/>
      </dsp:txXfrm>
    </dsp:sp>
    <dsp:sp modelId="{F4AC6A48-1932-4018-9417-BAD682768C74}">
      <dsp:nvSpPr>
        <dsp:cNvPr id="0" name=""/>
        <dsp:cNvSpPr/>
      </dsp:nvSpPr>
      <dsp:spPr>
        <a:xfrm>
          <a:off x="1294789" y="455559"/>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Cómputo</a:t>
          </a:r>
          <a:endParaRPr lang="en-US" sz="2000" kern="1200" dirty="0"/>
        </a:p>
      </dsp:txBody>
      <dsp:txXfrm>
        <a:off x="1294789" y="455559"/>
        <a:ext cx="2563013" cy="781406"/>
      </dsp:txXfrm>
    </dsp:sp>
    <dsp:sp modelId="{E10C2475-5248-4B3B-8F48-27E360871D7B}">
      <dsp:nvSpPr>
        <dsp:cNvPr id="0" name=""/>
        <dsp:cNvSpPr/>
      </dsp:nvSpPr>
      <dsp:spPr>
        <a:xfrm>
          <a:off x="4370406" y="455559"/>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$0.12/H</a:t>
          </a:r>
          <a:endParaRPr lang="en-US" sz="2000" kern="1200" dirty="0"/>
        </a:p>
      </dsp:txBody>
      <dsp:txXfrm>
        <a:off x="4370406" y="455559"/>
        <a:ext cx="2563013" cy="781406"/>
      </dsp:txXfrm>
    </dsp:sp>
    <dsp:sp modelId="{0A9049E9-4432-457B-86E2-421A9235DC2B}">
      <dsp:nvSpPr>
        <dsp:cNvPr id="0" name=""/>
        <dsp:cNvSpPr/>
      </dsp:nvSpPr>
      <dsp:spPr>
        <a:xfrm>
          <a:off x="1294789" y="1920696"/>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Almacenamiento</a:t>
          </a:r>
          <a:endParaRPr lang="en-US" sz="2000" kern="1200" dirty="0"/>
        </a:p>
      </dsp:txBody>
      <dsp:txXfrm>
        <a:off x="1294789" y="1920696"/>
        <a:ext cx="2563013" cy="781406"/>
      </dsp:txXfrm>
    </dsp:sp>
    <dsp:sp modelId="{8245D009-9CA9-4EA6-8830-029731D52F6C}">
      <dsp:nvSpPr>
        <dsp:cNvPr id="0" name=""/>
        <dsp:cNvSpPr/>
      </dsp:nvSpPr>
      <dsp:spPr>
        <a:xfrm>
          <a:off x="4370406" y="1432317"/>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$0.15/GB</a:t>
          </a:r>
          <a:endParaRPr lang="en-US" sz="2000" kern="1200" dirty="0"/>
        </a:p>
      </dsp:txBody>
      <dsp:txXfrm>
        <a:off x="4370406" y="1432317"/>
        <a:ext cx="2563013" cy="781406"/>
      </dsp:txXfrm>
    </dsp:sp>
    <dsp:sp modelId="{C347568D-9959-4210-A780-C0A279CEE9E5}">
      <dsp:nvSpPr>
        <dsp:cNvPr id="0" name=""/>
        <dsp:cNvSpPr/>
      </dsp:nvSpPr>
      <dsp:spPr>
        <a:xfrm>
          <a:off x="4370406" y="2409075"/>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$0.01/10K </a:t>
          </a:r>
          <a:r>
            <a:rPr lang="es-CO" sz="2000" kern="1200" dirty="0" err="1" smtClean="0"/>
            <a:t>Ops</a:t>
          </a:r>
          <a:endParaRPr lang="en-US" sz="2000" kern="1200" dirty="0"/>
        </a:p>
      </dsp:txBody>
      <dsp:txXfrm>
        <a:off x="4370406" y="2409075"/>
        <a:ext cx="2563013" cy="781406"/>
      </dsp:txXfrm>
    </dsp:sp>
    <dsp:sp modelId="{DB79380C-A9E8-4175-9FBD-1C4C37EF7EAF}">
      <dsp:nvSpPr>
        <dsp:cNvPr id="0" name=""/>
        <dsp:cNvSpPr/>
      </dsp:nvSpPr>
      <dsp:spPr>
        <a:xfrm>
          <a:off x="1294789" y="3385834"/>
          <a:ext cx="2563013" cy="781406"/>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Ancho de Banda</a:t>
          </a:r>
          <a:endParaRPr lang="en-US" sz="2000" kern="1200" dirty="0"/>
        </a:p>
      </dsp:txBody>
      <dsp:txXfrm>
        <a:off x="1294789" y="3385834"/>
        <a:ext cx="2563013" cy="781406"/>
      </dsp:txXfrm>
    </dsp:sp>
    <dsp:sp modelId="{AB7AE948-2874-4180-A8CB-62D32094072C}">
      <dsp:nvSpPr>
        <dsp:cNvPr id="0" name=""/>
        <dsp:cNvSpPr/>
      </dsp:nvSpPr>
      <dsp:spPr>
        <a:xfrm>
          <a:off x="4370406" y="3385834"/>
          <a:ext cx="2563013" cy="781406"/>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CO" sz="2000" kern="1200" dirty="0" smtClean="0"/>
            <a:t>$0.10/GB in</a:t>
          </a:r>
        </a:p>
        <a:p>
          <a:pPr lvl="0" algn="ctr" defTabSz="889000">
            <a:lnSpc>
              <a:spcPct val="90000"/>
            </a:lnSpc>
            <a:spcBef>
              <a:spcPct val="0"/>
            </a:spcBef>
            <a:spcAft>
              <a:spcPct val="35000"/>
            </a:spcAft>
          </a:pPr>
          <a:r>
            <a:rPr lang="es-CO" sz="2000" kern="1200" dirty="0" smtClean="0"/>
            <a:t>$0.15/GB </a:t>
          </a:r>
          <a:r>
            <a:rPr lang="es-CO" sz="2000" kern="1200" dirty="0" err="1" smtClean="0"/>
            <a:t>out</a:t>
          </a:r>
          <a:endParaRPr lang="en-US" sz="2000" kern="1200" dirty="0"/>
        </a:p>
      </dsp:txBody>
      <dsp:txXfrm>
        <a:off x="4370406" y="3385834"/>
        <a:ext cx="2563013" cy="7814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11/4/2010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4144106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50939817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11/4/2010 8:43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a:t>
            </a:r>
          </a:p>
          <a:p>
            <a:r>
              <a:rPr lang="en-US" b="0" dirty="0" smtClean="0"/>
              <a:t>Introduce the plumbing of Windows Azure</a:t>
            </a:r>
          </a:p>
          <a:p>
            <a:endParaRPr lang="en-US" dirty="0" smtClean="0"/>
          </a:p>
          <a:p>
            <a:r>
              <a:rPr lang="en-US" b="1" dirty="0" smtClean="0"/>
              <a:t>Speaker Notes</a:t>
            </a:r>
          </a:p>
          <a:p>
            <a:pPr marL="171450" indent="-171450">
              <a:buFont typeface="Arial" pitchFamily="34" charset="0"/>
              <a:buChar char="•"/>
            </a:pPr>
            <a:r>
              <a:rPr lang="en-US" dirty="0" smtClean="0"/>
              <a:t>Windows Azure Compute runs in a number</a:t>
            </a:r>
            <a:r>
              <a:rPr lang="en-US" baseline="0" dirty="0" smtClean="0"/>
              <a:t> of Microsoft run data centers around the world</a:t>
            </a:r>
          </a:p>
          <a:p>
            <a:pPr marL="171450" indent="-171450">
              <a:buFont typeface="Arial" pitchFamily="34" charset="0"/>
              <a:buChar char="•"/>
            </a:pPr>
            <a:r>
              <a:rPr lang="en-US" baseline="0" dirty="0" smtClean="0"/>
              <a:t>There is a business portal for billing</a:t>
            </a:r>
          </a:p>
          <a:p>
            <a:pPr marL="171450" indent="-171450">
              <a:buFont typeface="Arial" pitchFamily="34" charset="0"/>
              <a:buChar char="•"/>
            </a:pPr>
            <a:r>
              <a:rPr lang="en-US" baseline="0" dirty="0" smtClean="0"/>
              <a:t>A set of APIs for management (these are what is consumed by the portal but can use them directly)</a:t>
            </a:r>
          </a:p>
          <a:p>
            <a:pPr marL="171450" indent="-171450">
              <a:buFont typeface="Arial" pitchFamily="34" charset="0"/>
              <a:buChar char="•"/>
            </a:pPr>
            <a:r>
              <a:rPr lang="en-US" baseline="0" dirty="0" smtClean="0"/>
              <a:t>A developer portal for creating and managing Windows Azure hosted services</a:t>
            </a:r>
          </a:p>
          <a:p>
            <a:pPr marL="171450" indent="-171450">
              <a:buFont typeface="Arial" pitchFamily="34" charset="0"/>
              <a:buChar char="•"/>
            </a:pPr>
            <a:r>
              <a:rPr lang="en-US" baseline="0" dirty="0" smtClean="0"/>
              <a:t>Clusters of machines in each data center run the Windows Azure Compute and Storage services</a:t>
            </a:r>
          </a:p>
          <a:p>
            <a:pPr marL="171450" indent="-171450">
              <a:buFont typeface="Arial" pitchFamily="34" charset="0"/>
              <a:buChar char="•"/>
            </a:pPr>
            <a:r>
              <a:rPr lang="en-US" baseline="0" dirty="0" smtClean="0"/>
              <a:t>Windows Azure compute is based around VM instances. These run a core operating system along with a set of Windows Azure specific APIs.</a:t>
            </a:r>
          </a:p>
          <a:p>
            <a:pPr marL="171450" indent="-171450">
              <a:buFont typeface="Arial" pitchFamily="34" charset="0"/>
              <a:buChar char="•"/>
            </a:pPr>
            <a:r>
              <a:rPr lang="en-US" baseline="0" dirty="0" smtClean="0"/>
              <a:t>Developers deploy their custom code to Windows Azure via the Portal or the API</a:t>
            </a:r>
          </a:p>
          <a:p>
            <a:pPr marL="171450" indent="-171450">
              <a:buFont typeface="Arial" pitchFamily="34" charset="0"/>
              <a:buChar char="•"/>
            </a:pPr>
            <a:endParaRPr lang="en-US" baseline="0" dirty="0" smtClean="0"/>
          </a:p>
          <a:p>
            <a:endParaRPr lang="en-US" baseline="0" dirty="0" smtClean="0"/>
          </a:p>
          <a:p>
            <a:r>
              <a:rPr lang="en-US" b="1" baseline="0" dirty="0" smtClean="0"/>
              <a:t>Notes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83958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11/4/2010 8:43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Slide Objectives:</a:t>
            </a:r>
          </a:p>
          <a:p>
            <a:pPr marL="171450" indent="-171450">
              <a:buFont typeface="Arial" pitchFamily="34" charset="0"/>
              <a:buChar char="•"/>
            </a:pPr>
            <a:r>
              <a:rPr lang="en-US" b="0" dirty="0" smtClean="0"/>
              <a:t>Explain</a:t>
            </a:r>
            <a:r>
              <a:rPr lang="en-US" b="0" baseline="0" dirty="0" smtClean="0"/>
              <a:t> the differences and relationship between </a:t>
            </a:r>
            <a:r>
              <a:rPr lang="en-US" b="0" baseline="0" dirty="0" err="1" smtClean="0"/>
              <a:t>IaaS</a:t>
            </a:r>
            <a:r>
              <a:rPr lang="en-US" b="0" baseline="0" dirty="0" smtClean="0"/>
              <a:t>, </a:t>
            </a:r>
            <a:r>
              <a:rPr lang="en-US" b="0" baseline="0" dirty="0" err="1" smtClean="0"/>
              <a:t>PaaS</a:t>
            </a:r>
            <a:r>
              <a:rPr lang="en-US" b="0" baseline="0" dirty="0" smtClean="0"/>
              <a:t>, and </a:t>
            </a:r>
            <a:r>
              <a:rPr lang="en-US" b="0" baseline="0" dirty="0" err="1" smtClean="0"/>
              <a:t>SaaS</a:t>
            </a:r>
            <a:r>
              <a:rPr lang="en-US" b="0" baseline="0" dirty="0" smtClean="0"/>
              <a:t> in more detail.</a:t>
            </a:r>
            <a:endParaRPr lang="en-US" b="0" dirty="0" smtClean="0"/>
          </a:p>
          <a:p>
            <a:endParaRPr lang="en-US" b="1" dirty="0" smtClean="0"/>
          </a:p>
          <a:p>
            <a:r>
              <a:rPr lang="en-US" b="1" dirty="0" smtClean="0"/>
              <a:t>Speaking Points:</a:t>
            </a:r>
          </a:p>
          <a:p>
            <a:pPr marL="171450" indent="-171450">
              <a:buFont typeface="Arial" pitchFamily="34" charset="0"/>
              <a:buChar char="•"/>
            </a:pPr>
            <a:r>
              <a:rPr lang="en-US" dirty="0" smtClean="0"/>
              <a:t>Here’s another</a:t>
            </a:r>
            <a:r>
              <a:rPr lang="en-US" baseline="0" dirty="0" smtClean="0"/>
              <a:t> way to look at the cloud services taxonomy and how this taxonomy maps to the components in an IT infrastructure.     </a:t>
            </a:r>
          </a:p>
          <a:p>
            <a:pPr marL="171450" indent="-171450">
              <a:buFont typeface="Arial" pitchFamily="34" charset="0"/>
              <a:buChar char="•"/>
            </a:pPr>
            <a:r>
              <a:rPr lang="en-US" baseline="0" dirty="0" smtClean="0"/>
              <a:t>Packaged Software</a:t>
            </a:r>
          </a:p>
          <a:p>
            <a:pPr marL="384431" lvl="1" indent="-171450">
              <a:buFont typeface="Arial" pitchFamily="34" charset="0"/>
              <a:buChar char="•"/>
            </a:pPr>
            <a:r>
              <a:rPr lang="en-US" baseline="0" dirty="0" smtClean="0"/>
              <a:t>With packaged software a customer would be responsible for managing the entire stack – ranging from the network connectivity to the applications.  </a:t>
            </a:r>
          </a:p>
          <a:p>
            <a:pPr marL="171450" indent="-171450">
              <a:buFont typeface="Arial" pitchFamily="34" charset="0"/>
              <a:buChar char="•"/>
            </a:pPr>
            <a:r>
              <a:rPr lang="en-US" baseline="0" dirty="0" err="1" smtClean="0"/>
              <a:t>IaaS</a:t>
            </a:r>
            <a:endParaRPr lang="en-US" baseline="0" dirty="0" smtClean="0"/>
          </a:p>
          <a:p>
            <a:pPr marL="384431" lvl="1" indent="-171450">
              <a:buFont typeface="Arial" pitchFamily="34" charset="0"/>
              <a:buChar char="•"/>
            </a:pPr>
            <a:r>
              <a:rPr lang="en-US" baseline="0" dirty="0" smtClean="0"/>
              <a:t>With Infrastructure as a Service, the lower levels of the stack are managed by a vendor.  Some of these components can be provided by traditional </a:t>
            </a:r>
            <a:r>
              <a:rPr lang="en-US" baseline="0" dirty="0" err="1" smtClean="0"/>
              <a:t>hosters</a:t>
            </a:r>
            <a:r>
              <a:rPr lang="en-US" baseline="0" dirty="0" smtClean="0"/>
              <a:t> – in fact most of them have moved to having a virtualized offering.  </a:t>
            </a:r>
          </a:p>
          <a:p>
            <a:pPr marL="384431" lvl="1" indent="-171450">
              <a:buFont typeface="Arial" pitchFamily="34" charset="0"/>
              <a:buChar char="•"/>
            </a:pPr>
            <a:r>
              <a:rPr lang="en-US" baseline="0" dirty="0" smtClean="0"/>
              <a:t>Very few actually provide an OS</a:t>
            </a:r>
          </a:p>
          <a:p>
            <a:pPr marL="384431" lvl="1" indent="-171450">
              <a:buFont typeface="Arial" pitchFamily="34" charset="0"/>
              <a:buChar char="•"/>
            </a:pPr>
            <a:r>
              <a:rPr lang="en-US" baseline="0" dirty="0" smtClean="0"/>
              <a:t>The customer is still responsible for managing the OS through the Applications.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For the developer, an obvious benefit with </a:t>
            </a:r>
            <a:r>
              <a:rPr lang="en-US" baseline="0" dirty="0" err="1" smtClean="0"/>
              <a:t>IaaS</a:t>
            </a:r>
            <a:r>
              <a:rPr lang="en-US" baseline="0" dirty="0" smtClean="0"/>
              <a:t> is that it frees the developer from many concerns when provisioning physical or virtual machines.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This was one of the earliest and primary use cases for Amazon Web Services Elastic Cloud Compute (EC2).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Developers were able to readily provision virtual machines (AMIs) on EC2, develop and test solutions and, often, run the results ‘in production’.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The only requirement was a credit card to pay for the services.</a:t>
            </a:r>
          </a:p>
          <a:p>
            <a:pPr marL="171450" indent="-171450">
              <a:buFont typeface="Arial" pitchFamily="34" charset="0"/>
              <a:buChar char="•"/>
            </a:pPr>
            <a:r>
              <a:rPr lang="en-US" baseline="0" dirty="0" err="1" smtClean="0"/>
              <a:t>PaaS</a:t>
            </a:r>
            <a:endParaRPr lang="en-US" baseline="0" dirty="0" smtClean="0"/>
          </a:p>
          <a:p>
            <a:pPr marL="384431" lvl="1" indent="-171450">
              <a:buFont typeface="Arial" pitchFamily="34" charset="0"/>
              <a:buChar char="•"/>
            </a:pPr>
            <a:r>
              <a:rPr lang="en-US" baseline="0" dirty="0" smtClean="0"/>
              <a:t>With Platform as a Service, everything from the network connectivity through the runtime is provided and managed by the platform vendor.  </a:t>
            </a:r>
          </a:p>
          <a:p>
            <a:pPr marL="384431" lvl="1" indent="-171450">
              <a:buFont typeface="Arial" pitchFamily="34" charset="0"/>
              <a:buChar char="•"/>
            </a:pPr>
            <a:r>
              <a:rPr lang="en-US" baseline="0" dirty="0" smtClean="0"/>
              <a:t>The Windows Azure Platform best fits in this category today.  </a:t>
            </a:r>
          </a:p>
          <a:p>
            <a:pPr marL="384431" lvl="1" indent="-171450">
              <a:buFont typeface="Arial" pitchFamily="34" charset="0"/>
              <a:buChar char="•"/>
            </a:pPr>
            <a:r>
              <a:rPr lang="en-US" baseline="0" dirty="0" smtClean="0"/>
              <a:t>In fact because we don’t provide access to the underlying virtualization or operating system today, we’re often referred to as not providing </a:t>
            </a:r>
            <a:r>
              <a:rPr lang="en-US" baseline="0" dirty="0" err="1" smtClean="0"/>
              <a:t>IaaS</a:t>
            </a:r>
            <a:r>
              <a:rPr lang="en-US" baseline="0" dirty="0" smtClean="0"/>
              <a:t>.</a:t>
            </a:r>
          </a:p>
          <a:p>
            <a:pPr marL="384431" lvl="1" indent="-171450">
              <a:buFont typeface="Arial" pitchFamily="34" charset="0"/>
              <a:buChar char="•"/>
            </a:pPr>
            <a:r>
              <a:rPr lang="en-US" dirty="0" err="1" smtClean="0"/>
              <a:t>PaaS</a:t>
            </a:r>
            <a:r>
              <a:rPr lang="en-US" dirty="0" smtClean="0"/>
              <a:t> offerings</a:t>
            </a:r>
            <a:r>
              <a:rPr lang="en-US" baseline="0" dirty="0" smtClean="0"/>
              <a:t> further reduce the developer burden by additionally supporting the platform runtime and related application services. </a:t>
            </a:r>
          </a:p>
          <a:p>
            <a:pPr marL="384431" lvl="1" indent="-171450" algn="l">
              <a:buFont typeface="Arial" pitchFamily="34" charset="0"/>
              <a:buChar char="•"/>
            </a:pPr>
            <a:r>
              <a:rPr lang="en-US" baseline="0" dirty="0" smtClean="0"/>
              <a:t>With </a:t>
            </a:r>
            <a:r>
              <a:rPr lang="en-US" baseline="0" dirty="0" err="1" smtClean="0"/>
              <a:t>PaaS</a:t>
            </a:r>
            <a:r>
              <a:rPr lang="en-US" baseline="0" dirty="0" smtClean="0"/>
              <a:t>, the developer can, almost immediately, begin creating the business logic for an application. </a:t>
            </a:r>
          </a:p>
          <a:p>
            <a:pPr marL="384431" lvl="1" indent="-171450" algn="l">
              <a:buFont typeface="Arial" pitchFamily="34" charset="0"/>
              <a:buChar char="•"/>
            </a:pPr>
            <a:r>
              <a:rPr lang="en-US" baseline="0" dirty="0" smtClean="0"/>
              <a:t>Potentially, the increases in productivity are considerable and, because the hardware and operational aspects of the cloud platform are also managed by the cloud platform provider, applications can quickly be taken from an idea to reality very quickly.</a:t>
            </a:r>
            <a:endParaRPr lang="en-US" dirty="0" smtClean="0"/>
          </a:p>
          <a:p>
            <a:pPr marL="171450" indent="-171450">
              <a:buFont typeface="Arial" pitchFamily="34" charset="0"/>
              <a:buChar char="•"/>
            </a:pPr>
            <a:r>
              <a:rPr lang="en-US" baseline="0" dirty="0" err="1" smtClean="0"/>
              <a:t>SaaS</a:t>
            </a:r>
            <a:endParaRPr lang="en-US" baseline="0" dirty="0" smtClean="0"/>
          </a:p>
          <a:p>
            <a:pPr marL="384431" lvl="1" indent="-171450">
              <a:buFont typeface="Arial" pitchFamily="34" charset="0"/>
              <a:buChar char="•"/>
            </a:pPr>
            <a:r>
              <a:rPr lang="en-US" dirty="0" smtClean="0"/>
              <a:t>Finally, with </a:t>
            </a:r>
            <a:r>
              <a:rPr lang="en-US" dirty="0" err="1" smtClean="0"/>
              <a:t>SaaS</a:t>
            </a:r>
            <a:r>
              <a:rPr lang="en-US" dirty="0" smtClean="0"/>
              <a:t>,</a:t>
            </a:r>
            <a:r>
              <a:rPr lang="en-US" baseline="0" dirty="0" smtClean="0"/>
              <a:t> a vendor provides the application and abstracts you from all of the underlying components.   </a:t>
            </a:r>
            <a:endParaRPr lang="en-US" dirty="0" smtClean="0"/>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93764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64092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64092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64092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64092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64092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Instancia de Azure</a:t>
            </a:r>
            <a:endParaRPr lang="en-US" dirty="0"/>
          </a:p>
        </p:txBody>
      </p:sp>
      <p:sp>
        <p:nvSpPr>
          <p:cNvPr id="4" name="Slide Number Placeholder 3"/>
          <p:cNvSpPr>
            <a:spLocks noGrp="1"/>
          </p:cNvSpPr>
          <p:nvPr>
            <p:ph type="sldNum" sz="quarter" idx="10"/>
          </p:nvPr>
        </p:nvSpPr>
        <p:spPr/>
        <p:txBody>
          <a:bodyPr/>
          <a:lstStyle/>
          <a:p>
            <a:fld id="{18717E3C-658C-4F61-BB12-37B87FFDEC84}" type="slidenum">
              <a:rPr lang="en-US" smtClean="0"/>
              <a:t>16</a:t>
            </a:fld>
            <a:endParaRPr lang="en-US"/>
          </a:p>
        </p:txBody>
      </p:sp>
    </p:spTree>
    <p:extLst>
      <p:ext uri="{BB962C8B-B14F-4D97-AF65-F5344CB8AC3E}">
        <p14:creationId xmlns:p14="http://schemas.microsoft.com/office/powerpoint/2010/main" val="22797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22064"/>
            <a:ext cx="2133600" cy="365125"/>
          </a:xfrm>
          <a:prstGeom prst="rect">
            <a:avLst/>
          </a:prstGeom>
        </p:spPr>
        <p:txBody>
          <a:bodyPr/>
          <a:lstStyle/>
          <a:p>
            <a:fld id="{A303103F-FB57-4DD4-8E66-BB24917171D4}" type="datetimeFigureOut">
              <a:rPr lang="en-US" smtClean="0"/>
              <a:t>11/4/2010</a:t>
            </a:fld>
            <a:endParaRPr lang="en-US"/>
          </a:p>
        </p:txBody>
      </p:sp>
      <p:sp>
        <p:nvSpPr>
          <p:cNvPr id="5" name="Footer Placeholder 4"/>
          <p:cNvSpPr>
            <a:spLocks noGrp="1"/>
          </p:cNvSpPr>
          <p:nvPr>
            <p:ph type="ftr" sz="quarter" idx="11"/>
          </p:nvPr>
        </p:nvSpPr>
        <p:spPr>
          <a:xfrm>
            <a:off x="3124200" y="642206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153400" y="6422064"/>
            <a:ext cx="762000" cy="365125"/>
          </a:xfrm>
          <a:prstGeom prst="rect">
            <a:avLst/>
          </a:prstGeom>
        </p:spPr>
        <p:txBody>
          <a:bodyPr/>
          <a:lstStyle/>
          <a:p>
            <a:fld id="{5627064A-FE17-4A1C-906C-16B28533CBA8}" type="slidenum">
              <a:rPr lang="en-US" smtClean="0"/>
              <a:t>‹#›</a:t>
            </a:fld>
            <a:endParaRPr lang="en-US"/>
          </a:p>
        </p:txBody>
      </p:sp>
    </p:spTree>
    <p:extLst>
      <p:ext uri="{BB962C8B-B14F-4D97-AF65-F5344CB8AC3E}">
        <p14:creationId xmlns:p14="http://schemas.microsoft.com/office/powerpoint/2010/main" val="271198038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4"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MSconfidential.png"/>
          <p:cNvPicPr>
            <a:picLocks noChangeAspect="1"/>
          </p:cNvPicPr>
          <p:nvPr userDrawn="1"/>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114816"/>
            <a:ext cx="8382000" cy="2382191"/>
          </a:xfrm>
        </p:spPr>
        <p:txBody>
          <a:bodyPr/>
          <a:lstStyle>
            <a:lvl1pPr>
              <a:buClr>
                <a:schemeClr val="tx1"/>
              </a:buClr>
              <a:buSzPct val="70000"/>
              <a:buFont typeface="Wingdings" pitchFamily="2" charset="2"/>
              <a:buChar char="l"/>
              <a:defRPr sz="1800"/>
            </a:lvl1pPr>
            <a:lvl2pPr>
              <a:buClr>
                <a:schemeClr val="tx1"/>
              </a:buClr>
              <a:buSzPct val="70000"/>
              <a:buFont typeface="Wingdings" pitchFamily="2" charset="2"/>
              <a:buChar char="l"/>
              <a:defRPr sz="1800"/>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a:p>
            <a:pPr lvl="1"/>
            <a:r>
              <a:rPr lang="en-US" dirty="0" smtClean="0"/>
              <a:t>…</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ext Slide - Blue">
    <p:spTree>
      <p:nvGrpSpPr>
        <p:cNvPr id="1" name=""/>
        <p:cNvGrpSpPr/>
        <p:nvPr/>
      </p:nvGrpSpPr>
      <p:grpSpPr>
        <a:xfrm>
          <a:off x="0" y="0"/>
          <a:ext cx="0" cy="0"/>
          <a:chOff x="0" y="0"/>
          <a:chExt cx="0" cy="0"/>
        </a:xfrm>
      </p:grpSpPr>
      <p:pic>
        <p:nvPicPr>
          <p:cNvPr id="5" name="Picture 2" descr="C:\wamp\www\microsoft\template\assets\Picture1.jpg"/>
          <p:cNvPicPr>
            <a:picLocks noChangeAspect="1" noChangeArrowheads="1"/>
          </p:cNvPicPr>
          <p:nvPr/>
        </p:nvPicPr>
        <p:blipFill>
          <a:blip r:embed="rId2" cstate="print"/>
          <a:srcRect/>
          <a:stretch>
            <a:fillRect/>
          </a:stretch>
        </p:blipFill>
        <p:spPr bwMode="auto">
          <a:xfrm>
            <a:off x="-1" y="0"/>
            <a:ext cx="9144001" cy="6353176"/>
          </a:xfrm>
          <a:prstGeom prst="rect">
            <a:avLst/>
          </a:prstGeom>
          <a:noFill/>
        </p:spPr>
      </p:pic>
      <p:sp>
        <p:nvSpPr>
          <p:cNvPr id="8" name="Title 1"/>
          <p:cNvSpPr>
            <a:spLocks noGrp="1"/>
          </p:cNvSpPr>
          <p:nvPr>
            <p:ph type="title" hasCustomPrompt="1"/>
          </p:nvPr>
        </p:nvSpPr>
        <p:spPr>
          <a:xfrm>
            <a:off x="719356" y="512326"/>
            <a:ext cx="8229600" cy="563562"/>
          </a:xfrm>
          <a:prstGeom prst="rect">
            <a:avLst/>
          </a:prstGeom>
        </p:spPr>
        <p:txBody>
          <a:bodyPr/>
          <a:lstStyle>
            <a:lvl1pPr algn="l">
              <a:defRPr sz="3600">
                <a:solidFill>
                  <a:schemeClr val="bg1"/>
                </a:solidFill>
              </a:defRPr>
            </a:lvl1pPr>
          </a:lstStyle>
          <a:p>
            <a:r>
              <a:rPr lang="en-US" dirty="0" smtClean="0"/>
              <a:t>Headline Goes Here</a:t>
            </a:r>
            <a:endParaRPr lang="en-US" dirty="0"/>
          </a:p>
        </p:txBody>
      </p:sp>
      <p:sp>
        <p:nvSpPr>
          <p:cNvPr id="11" name="Text Placeholder 10"/>
          <p:cNvSpPr>
            <a:spLocks noGrp="1"/>
          </p:cNvSpPr>
          <p:nvPr>
            <p:ph type="body" sz="quarter" idx="10" hasCustomPrompt="1"/>
          </p:nvPr>
        </p:nvSpPr>
        <p:spPr>
          <a:xfrm>
            <a:off x="770389" y="1092666"/>
            <a:ext cx="8229600" cy="533400"/>
          </a:xfrm>
          <a:prstGeom prst="rect">
            <a:avLst/>
          </a:prstGeom>
        </p:spPr>
        <p:txBody>
          <a:bodyPr/>
          <a:lstStyle>
            <a:lvl1pPr>
              <a:buNone/>
              <a:defRPr sz="2700" baseline="0">
                <a:solidFill>
                  <a:schemeClr val="bg1"/>
                </a:solidFill>
                <a:latin typeface="Segoe" pitchFamily="34" charset="0"/>
              </a:defRPr>
            </a:lvl1pPr>
          </a:lstStyle>
          <a:p>
            <a:pPr lvl="0"/>
            <a:r>
              <a:rPr lang="en-US" dirty="0" smtClean="0"/>
              <a:t>Subhead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2.png"/><Relationship Id="rId2" Type="http://schemas.openxmlformats.org/officeDocument/2006/relationships/slideLayout" Target="../slideLayouts/slideLayout14.xml"/><Relationship Id="rId16"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40"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8"/>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8"/>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www.microsoft.com/online/sharepoint-online.aspx" TargetMode="External"/><Relationship Id="rId18" Type="http://schemas.openxmlformats.org/officeDocument/2006/relationships/image" Target="../media/image54.png"/><Relationship Id="rId3" Type="http://schemas.openxmlformats.org/officeDocument/2006/relationships/image" Target="../media/image41.png"/><Relationship Id="rId21" Type="http://schemas.openxmlformats.org/officeDocument/2006/relationships/image" Target="../media/image57.png"/><Relationship Id="rId7" Type="http://schemas.openxmlformats.org/officeDocument/2006/relationships/hyperlink" Target="http://www.microsoft.com/online/default.aspx" TargetMode="External"/><Relationship Id="rId12" Type="http://schemas.openxmlformats.org/officeDocument/2006/relationships/image" Target="../media/image50.png"/><Relationship Id="rId17" Type="http://schemas.openxmlformats.org/officeDocument/2006/relationships/image" Target="../media/image53.png"/><Relationship Id="rId2" Type="http://schemas.openxmlformats.org/officeDocument/2006/relationships/image" Target="../media/image40.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hyperlink" Target="http://www.microsoft.com/online/office-live-meeting.aspx" TargetMode="External"/><Relationship Id="rId24" Type="http://schemas.openxmlformats.org/officeDocument/2006/relationships/image" Target="../media/image60.png"/><Relationship Id="rId5" Type="http://schemas.openxmlformats.org/officeDocument/2006/relationships/image" Target="../media/image46.png"/><Relationship Id="rId15" Type="http://schemas.openxmlformats.org/officeDocument/2006/relationships/hyperlink" Target="http://www.microsoft.com/online/exchange-online.aspx" TargetMode="External"/><Relationship Id="rId23" Type="http://schemas.openxmlformats.org/officeDocument/2006/relationships/image" Target="../media/image59.png"/><Relationship Id="rId10" Type="http://schemas.openxmlformats.org/officeDocument/2006/relationships/image" Target="../media/image49.png"/><Relationship Id="rId19" Type="http://schemas.openxmlformats.org/officeDocument/2006/relationships/image" Target="../media/image55.png"/><Relationship Id="rId4" Type="http://schemas.openxmlformats.org/officeDocument/2006/relationships/image" Target="../media/image47.png"/><Relationship Id="rId9" Type="http://schemas.openxmlformats.org/officeDocument/2006/relationships/hyperlink" Target="http://www.microsoft.com/online/office-communications-online.aspx" TargetMode="External"/><Relationship Id="rId14" Type="http://schemas.openxmlformats.org/officeDocument/2006/relationships/image" Target="../media/image51.png"/><Relationship Id="rId22"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4.jpe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63.gif"/><Relationship Id="rId17" Type="http://schemas.openxmlformats.org/officeDocument/2006/relationships/image" Target="../media/image68.png"/><Relationship Id="rId2" Type="http://schemas.openxmlformats.org/officeDocument/2006/relationships/diagramData" Target="../diagrams/data1.xml"/><Relationship Id="rId16" Type="http://schemas.openxmlformats.org/officeDocument/2006/relationships/image" Target="../media/image67.png"/><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62.png"/><Relationship Id="rId5" Type="http://schemas.openxmlformats.org/officeDocument/2006/relationships/diagramColors" Target="../diagrams/colors1.xml"/><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diagramQuickStyle" Target="../diagrams/quickStyle1.xml"/><Relationship Id="rId9" Type="http://schemas.openxmlformats.org/officeDocument/2006/relationships/image" Target="../media/image26.png"/><Relationship Id="rId14" Type="http://schemas.openxmlformats.org/officeDocument/2006/relationships/image" Target="../media/image65.jpeg"/></Relationships>
</file>

<file path=ppt/slides/_rels/slide1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r2osqq.bay.livefilestore.com/y1p46-E4YgfuxqUxqFCCBZiHJdbU933fpdmSBKdq7CxTInavYcDBl8RV7NxjwzQ57TOX7poOIshOqtAaT2PBfFQxw/spaghetti_sm.jpg" TargetMode="Externa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gif"/></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online/" TargetMode="External"/><Relationship Id="rId2" Type="http://schemas.openxmlformats.org/officeDocument/2006/relationships/hyperlink" Target="http://www.azure.com/" TargetMode="External"/><Relationship Id="rId1" Type="http://schemas.openxmlformats.org/officeDocument/2006/relationships/slideLayout" Target="../slideLayouts/slideLayout7.xml"/><Relationship Id="rId6" Type="http://schemas.openxmlformats.org/officeDocument/2006/relationships/hyperlink" Target="mailto:Gerardo.ramos@student-partners.com" TargetMode="External"/><Relationship Id="rId5" Type="http://schemas.openxmlformats.org/officeDocument/2006/relationships/hyperlink" Target="http://www.microsoft.com/cloud" TargetMode="External"/><Relationship Id="rId4" Type="http://schemas.openxmlformats.org/officeDocument/2006/relationships/hyperlink" Target="http://blogs.msdn.com/b/warnov/archive/tags/azur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1.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O" sz="4800" dirty="0" smtClean="0"/>
              <a:t>Cloud Computing</a:t>
            </a:r>
            <a:br>
              <a:rPr lang="es-CO" sz="4800" dirty="0" smtClean="0"/>
            </a:br>
            <a:r>
              <a:rPr lang="es-CO" sz="4800" dirty="0" smtClean="0"/>
              <a:t>La nube: el futuro de la tecnología</a:t>
            </a:r>
            <a:endParaRPr lang="es-CO" sz="4800" dirty="0">
              <a:solidFill>
                <a:schemeClr val="accent4"/>
              </a:solidFill>
            </a:endParaRPr>
          </a:p>
        </p:txBody>
      </p:sp>
      <p:sp>
        <p:nvSpPr>
          <p:cNvPr id="3" name="Subtitle 2"/>
          <p:cNvSpPr>
            <a:spLocks noGrp="1"/>
          </p:cNvSpPr>
          <p:nvPr>
            <p:ph type="subTitle" idx="1"/>
          </p:nvPr>
        </p:nvSpPr>
        <p:spPr/>
        <p:txBody>
          <a:bodyPr/>
          <a:lstStyle/>
          <a:p>
            <a:r>
              <a:rPr lang="en-US" sz="2800" dirty="0" smtClean="0"/>
              <a:t>Gerardo Ramos</a:t>
            </a:r>
          </a:p>
          <a:p>
            <a:r>
              <a:rPr lang="en-US" sz="2800" dirty="0" smtClean="0"/>
              <a:t>Microsoft Student Partner</a:t>
            </a:r>
          </a:p>
          <a:p>
            <a:r>
              <a:rPr lang="en-US" sz="2800" dirty="0" smtClean="0"/>
              <a:t>gerardo.ramos@student-partners.com</a:t>
            </a:r>
            <a:endParaRPr lang="en-US" sz="2800" dirty="0"/>
          </a:p>
        </p:txBody>
      </p:sp>
      <p:pic>
        <p:nvPicPr>
          <p:cNvPr id="4" name="WindowsAzure" descr="\\SERVER3\InternalBin\Resource DVD\DVD_ART36\Logos\Azure Services Platform\Windows Azure\Windows Azure logo rev.png"/>
          <p:cNvPicPr>
            <a:picLocks noChangeAspect="1" noChangeArrowheads="1"/>
          </p:cNvPicPr>
          <p:nvPr/>
        </p:nvPicPr>
        <p:blipFill>
          <a:blip r:embed="rId3" cstate="print"/>
          <a:srcRect/>
          <a:stretch>
            <a:fillRect/>
          </a:stretch>
        </p:blipFill>
        <p:spPr bwMode="auto">
          <a:xfrm>
            <a:off x="5562600" y="990600"/>
            <a:ext cx="3048000" cy="43855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dirty="0" err="1" smtClean="0"/>
              <a:t>Servicios</a:t>
            </a:r>
            <a:r>
              <a:rPr lang="en-US" dirty="0" smtClean="0"/>
              <a:t> Microsoft</a:t>
            </a:r>
            <a:endParaRPr lang="es-ES_tradnl"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5" t="1538" r="1782" b="1410"/>
          <a:stretch/>
        </p:blipFill>
        <p:spPr bwMode="auto">
          <a:xfrm>
            <a:off x="812800" y="1524000"/>
            <a:ext cx="7561943" cy="48069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microsoft.com/cloud/images/cloudservices_logo_home.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172200" y="762000"/>
            <a:ext cx="2419350" cy="31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187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92"/>
          <p:cNvGrpSpPr/>
          <p:nvPr/>
        </p:nvGrpSpPr>
        <p:grpSpPr>
          <a:xfrm>
            <a:off x="-769" y="2944959"/>
            <a:ext cx="9144769" cy="3913924"/>
            <a:chOff x="0" y="771891"/>
            <a:chExt cx="12188825" cy="3122162"/>
          </a:xfrm>
        </p:grpSpPr>
        <p:pic>
          <p:nvPicPr>
            <p:cNvPr id="40" name="Picture 39" descr="blurry-blue-cloud-rays.png"/>
            <p:cNvPicPr>
              <a:picLocks noChangeAspect="1"/>
            </p:cNvPicPr>
            <p:nvPr/>
          </p:nvPicPr>
          <p:blipFill>
            <a:blip r:embed="rId2" cstate="print"/>
            <a:stretch>
              <a:fillRect/>
            </a:stretch>
          </p:blipFill>
          <p:spPr>
            <a:xfrm>
              <a:off x="0" y="771891"/>
              <a:ext cx="12188825" cy="1947558"/>
            </a:xfrm>
            <a:prstGeom prst="rect">
              <a:avLst/>
            </a:prstGeom>
          </p:spPr>
        </p:pic>
        <p:pic>
          <p:nvPicPr>
            <p:cNvPr id="41" name="Picture 40" descr="CLOUD-ARCH-thinner.png"/>
            <p:cNvPicPr>
              <a:picLocks noChangeAspect="1"/>
            </p:cNvPicPr>
            <p:nvPr/>
          </p:nvPicPr>
          <p:blipFill>
            <a:blip r:embed="rId3" cstate="print"/>
            <a:stretch>
              <a:fillRect/>
            </a:stretch>
          </p:blipFill>
          <p:spPr>
            <a:xfrm>
              <a:off x="0" y="2179151"/>
              <a:ext cx="12188825" cy="1714902"/>
            </a:xfrm>
            <a:prstGeom prst="rect">
              <a:avLst/>
            </a:prstGeom>
          </p:spPr>
        </p:pic>
      </p:grpSp>
      <p:pic>
        <p:nvPicPr>
          <p:cNvPr id="5140" name="Picture 20" descr="http://www.microsoft.com/cloud/images/were_all_in_ho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259" y="982543"/>
            <a:ext cx="18669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www.microsoft.com/cloud/images/cloudservices_logo_home.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838200" y="1273115"/>
            <a:ext cx="2419350" cy="314326"/>
          </a:xfrm>
          <a:prstGeom prst="rect">
            <a:avLst/>
          </a:prstGeom>
          <a:noFill/>
          <a:extLst>
            <a:ext uri="{909E8E84-426E-40DD-AFC4-6F175D3DCCD1}">
              <a14:hiddenFill xmlns:a14="http://schemas.microsoft.com/office/drawing/2010/main">
                <a:solidFill>
                  <a:srgbClr val="FFFFFF"/>
                </a:solidFill>
              </a14:hiddenFill>
            </a:ext>
          </a:extLst>
        </p:spPr>
      </p:pic>
      <p:pic>
        <p:nvPicPr>
          <p:cNvPr id="27" name="WindowsAzure" descr="\\SERVER3\InternalBin\Resource DVD\DVD_ART36\Logos\Azure Services Platform\Windows Azure\Windows Azure logo rev.png"/>
          <p:cNvPicPr>
            <a:picLocks noChangeAspect="1" noChangeArrowheads="1"/>
          </p:cNvPicPr>
          <p:nvPr/>
        </p:nvPicPr>
        <p:blipFill>
          <a:blip r:embed="rId6" cstate="print"/>
          <a:srcRect/>
          <a:stretch>
            <a:fillRect/>
          </a:stretch>
        </p:blipFill>
        <p:spPr bwMode="auto">
          <a:xfrm>
            <a:off x="2913542" y="3365197"/>
            <a:ext cx="3330166" cy="479152"/>
          </a:xfrm>
          <a:prstGeom prst="rect">
            <a:avLst/>
          </a:prstGeom>
          <a:noFill/>
        </p:spPr>
      </p:pic>
      <p:pic>
        <p:nvPicPr>
          <p:cNvPr id="5158" name="Picture 38" descr="Microsoft Online Service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6092" y="1315977"/>
            <a:ext cx="3067050" cy="228601"/>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Microsoft Office Communications onlin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3000"/>
            <a:ext cx="3296860" cy="357352"/>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Microsoft Office Live Meeti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037958"/>
            <a:ext cx="2191364" cy="381642"/>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Microsoft Sharepoint Online">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3043304"/>
            <a:ext cx="2191364" cy="369331"/>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Microsoft Exchange Online">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29292" y="2158678"/>
            <a:ext cx="2043632" cy="3693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wwegner\Desktop\SQL-Azure_rgb.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0" y="1981200"/>
            <a:ext cx="1995866" cy="615165"/>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https://dvevpq.blu.livefilestore.com/y1m9MTQ3zztLHR2IWA1vqCw2umRH1RWJzta3NJFHNBfqf5q-ItsR-KvLaA_AKKiw6zJ6NcQixteY2TyfTmcrgSx8sUef4LpbEP35KiFsHorRfC6HfIOW9VXgGnkK1EeMS6eqiDul1eEVGw2q0mmWfuOxw/Office2010-logo1%5B7%5D.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6244" y="3929628"/>
            <a:ext cx="1716740" cy="544212"/>
          </a:xfrm>
          <a:prstGeom prst="rect">
            <a:avLst/>
          </a:prstGeom>
          <a:noFill/>
          <a:extLst>
            <a:ext uri="{909E8E84-426E-40DD-AFC4-6F175D3DCCD1}">
              <a14:hiddenFill xmlns:a14="http://schemas.microsoft.com/office/drawing/2010/main">
                <a:solidFill>
                  <a:srgbClr val="FFFFFF"/>
                </a:solidFill>
              </a14:hiddenFill>
            </a:ext>
          </a:extLst>
        </p:spPr>
      </p:pic>
      <p:pic>
        <p:nvPicPr>
          <p:cNvPr id="5190" name="Picture 70" descr="http://www.amir1999.co.il/upload/image/Training/Word%202010.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59363" y="44357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92" name="Picture 72" descr="http://4.bp.blogspot.com/_yu3gICZURwY/SqfgqqiQbEI/AAAAAAAACJI/ppeSju2KEr0/s400/PowerPoin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0189" y="44357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94" name="Picture 74" descr="http://courseware.co.uk/assets/boxes/excel-2010-ic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2214" y="44357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196" name="Picture 76" descr="http://courseware.co.uk/assets/boxes/onenote-2010-icon.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34989" y="44357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maryfj\Desktop\PDC Visuals\Assets\Strata3D architecture chart\Logos\Dynamics CRM Online\dyn-CRM-Online_ALT_rgb_r.png"/>
          <p:cNvPicPr>
            <a:picLocks noChangeAspect="1" noChangeArrowheads="1"/>
          </p:cNvPicPr>
          <p:nvPr/>
        </p:nvPicPr>
        <p:blipFill>
          <a:blip r:embed="rId23"/>
          <a:stretch>
            <a:fillRect/>
          </a:stretch>
        </p:blipFill>
        <p:spPr bwMode="auto">
          <a:xfrm>
            <a:off x="5344643" y="5060586"/>
            <a:ext cx="2287761" cy="448679"/>
          </a:xfrm>
          <a:prstGeom prst="rect">
            <a:avLst/>
          </a:prstGeom>
          <a:noFill/>
        </p:spPr>
      </p:pic>
      <p:pic>
        <p:nvPicPr>
          <p:cNvPr id="28" name="Picture 5" descr="C:\Users\maryfj\Desktop\PDC Visuals\Assets\Strata3D architecture chart\Logos\Windows Live\WLive_h_rgb_r.png"/>
          <p:cNvPicPr>
            <a:picLocks noChangeAspect="1" noChangeArrowheads="1"/>
          </p:cNvPicPr>
          <p:nvPr/>
        </p:nvPicPr>
        <p:blipFill>
          <a:blip r:embed="rId24"/>
          <a:stretch>
            <a:fillRect/>
          </a:stretch>
        </p:blipFill>
        <p:spPr bwMode="auto">
          <a:xfrm>
            <a:off x="6236436" y="3052065"/>
            <a:ext cx="1444307" cy="192043"/>
          </a:xfrm>
          <a:prstGeom prst="rect">
            <a:avLst/>
          </a:prstGeom>
          <a:noFill/>
        </p:spPr>
      </p:pic>
    </p:spTree>
    <p:extLst>
      <p:ext uri="{BB962C8B-B14F-4D97-AF65-F5344CB8AC3E}">
        <p14:creationId xmlns:p14="http://schemas.microsoft.com/office/powerpoint/2010/main" val="2122313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p:cNvSpPr>
            <a:spLocks noChangeAspect="1" noEditPoints="1" noChangeArrowheads="1"/>
          </p:cNvSpPr>
          <p:nvPr/>
        </p:nvSpPr>
        <p:spPr bwMode="auto">
          <a:xfrm>
            <a:off x="3806214" y="3429001"/>
            <a:ext cx="3737586" cy="250470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_tradnl"/>
          </a:p>
        </p:txBody>
      </p:sp>
      <p:graphicFrame>
        <p:nvGraphicFramePr>
          <p:cNvPr id="3" name="Diagram 2"/>
          <p:cNvGraphicFramePr/>
          <p:nvPr>
            <p:extLst>
              <p:ext uri="{D42A27DB-BD31-4B8C-83A1-F6EECF244321}">
                <p14:modId xmlns:p14="http://schemas.microsoft.com/office/powerpoint/2010/main" val="4103676125"/>
              </p:ext>
            </p:extLst>
          </p:nvPr>
        </p:nvGraphicFramePr>
        <p:xfrm>
          <a:off x="333002" y="4483596"/>
          <a:ext cx="3172197" cy="206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WindowsAzure" descr="\\SERVER3\InternalBin\Resource DVD\DVD_ART36\Logos\Azure Services Platform\Windows Azure\Windows Azure logo rev.png"/>
          <p:cNvPicPr>
            <a:picLocks noChangeAspect="1" noChangeArrowheads="1"/>
          </p:cNvPicPr>
          <p:nvPr/>
        </p:nvPicPr>
        <p:blipFill>
          <a:blip r:embed="rId7" cstate="print"/>
          <a:srcRect/>
          <a:stretch>
            <a:fillRect/>
          </a:stretch>
        </p:blipFill>
        <p:spPr bwMode="auto">
          <a:xfrm>
            <a:off x="1524000" y="533400"/>
            <a:ext cx="5477309" cy="788088"/>
          </a:xfrm>
          <a:prstGeom prst="rect">
            <a:avLst/>
          </a:prstGeom>
          <a:noFill/>
        </p:spPr>
      </p:pic>
      <p:pic>
        <p:nvPicPr>
          <p:cNvPr id="5" name="Picture 4" descr="Application.png"/>
          <p:cNvPicPr>
            <a:picLocks noChangeAspect="1"/>
          </p:cNvPicPr>
          <p:nvPr/>
        </p:nvPicPr>
        <p:blipFill>
          <a:blip r:embed="rId8" cstate="print"/>
          <a:srcRect/>
          <a:stretch>
            <a:fillRect/>
          </a:stretch>
        </p:blipFill>
        <p:spPr bwMode="auto">
          <a:xfrm>
            <a:off x="609600" y="2482847"/>
            <a:ext cx="910807" cy="642892"/>
          </a:xfrm>
          <a:prstGeom prst="rect">
            <a:avLst/>
          </a:prstGeom>
          <a:noFill/>
          <a:ln w="9525">
            <a:noFill/>
            <a:miter lim="800000"/>
            <a:headEnd/>
            <a:tailEnd/>
          </a:ln>
        </p:spPr>
      </p:pic>
      <p:pic>
        <p:nvPicPr>
          <p:cNvPr id="4" name="Picture 3" descr="Untitled-1.png"/>
          <p:cNvPicPr>
            <a:picLocks noChangeAspect="1"/>
          </p:cNvPicPr>
          <p:nvPr/>
        </p:nvPicPr>
        <p:blipFill>
          <a:blip r:embed="rId9" cstate="email"/>
          <a:stretch>
            <a:fillRect/>
          </a:stretch>
        </p:blipFill>
        <p:spPr>
          <a:xfrm>
            <a:off x="990600" y="2804293"/>
            <a:ext cx="624172" cy="566360"/>
          </a:xfrm>
          <a:prstGeom prst="rect">
            <a:avLst/>
          </a:prstGeom>
          <a:effectLst>
            <a:outerShdw blurRad="152400" dist="101600" dir="5400000" sx="90000" sy="-19000" rotWithShape="0">
              <a:prstClr val="black">
                <a:alpha val="15000"/>
              </a:prstClr>
            </a:outerShdw>
          </a:effectLst>
        </p:spPr>
      </p:pic>
      <p:sp>
        <p:nvSpPr>
          <p:cNvPr id="2" name="TextBox 1"/>
          <p:cNvSpPr txBox="1"/>
          <p:nvPr/>
        </p:nvSpPr>
        <p:spPr>
          <a:xfrm>
            <a:off x="724023" y="3429000"/>
            <a:ext cx="952377"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Software </a:t>
            </a:r>
          </a:p>
          <a:p>
            <a:r>
              <a:rPr lang="en-US" dirty="0" err="1" smtClean="0">
                <a:gradFill>
                  <a:gsLst>
                    <a:gs pos="0">
                      <a:schemeClr val="tx1"/>
                    </a:gs>
                    <a:gs pos="86000">
                      <a:schemeClr val="tx1"/>
                    </a:gs>
                  </a:gsLst>
                  <a:lin ang="5400000" scaled="0"/>
                </a:gradFill>
              </a:rPr>
              <a:t>Existente</a:t>
            </a:r>
            <a:endParaRPr lang="es-ES_tradnl" dirty="0" err="1" smtClean="0">
              <a:gradFill>
                <a:gsLst>
                  <a:gs pos="0">
                    <a:schemeClr val="tx1"/>
                  </a:gs>
                  <a:gs pos="86000">
                    <a:schemeClr val="tx1"/>
                  </a:gs>
                </a:gsLst>
                <a:lin ang="5400000" scaled="0"/>
              </a:gradFill>
            </a:endParaRPr>
          </a:p>
        </p:txBody>
      </p:sp>
      <p:pic>
        <p:nvPicPr>
          <p:cNvPr id="1026" name="Picture 2" descr="D:\Documents\Docs\Microsoft\VS2010TrainingKit\images\VS_h_rg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4758767"/>
            <a:ext cx="1313719" cy="194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bizinfosys.com/images/ph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3044" y="4725207"/>
            <a:ext cx="722556" cy="3801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37758" y="2959702"/>
            <a:ext cx="898195"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pc="0" dirty="0" smtClean="0">
                <a:ln w="0"/>
                <a:solidFill>
                  <a:schemeClr val="bg2">
                    <a:lumMod val="40000"/>
                    <a:lumOff val="60000"/>
                  </a:schemeClr>
                </a:solidFill>
                <a:effectLst>
                  <a:reflection blurRad="12700" stA="50000" endPos="50000" dist="5000" dir="5400000" sy="-100000" rotWithShape="0"/>
                </a:effectLst>
              </a:rPr>
              <a:t>Soap</a:t>
            </a:r>
            <a:endParaRPr lang="en-US" sz="2400" b="1" spc="0" dirty="0">
              <a:ln w="0"/>
              <a:solidFill>
                <a:schemeClr val="bg2">
                  <a:lumMod val="40000"/>
                  <a:lumOff val="60000"/>
                </a:schemeClr>
              </a:solidFill>
              <a:effectLst>
                <a:reflection blurRad="12700" stA="50000" endPos="50000" dist="5000" dir="5400000" sy="-100000" rotWithShape="0"/>
              </a:effectLst>
            </a:endParaRPr>
          </a:p>
        </p:txBody>
      </p:sp>
      <p:sp>
        <p:nvSpPr>
          <p:cNvPr id="11" name="Rectangle 10"/>
          <p:cNvSpPr/>
          <p:nvPr/>
        </p:nvSpPr>
        <p:spPr>
          <a:xfrm>
            <a:off x="2553863" y="3424535"/>
            <a:ext cx="798937"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pc="0" dirty="0" smtClean="0">
                <a:ln w="0"/>
                <a:solidFill>
                  <a:schemeClr val="bg2">
                    <a:lumMod val="40000"/>
                    <a:lumOff val="60000"/>
                  </a:schemeClr>
                </a:solidFill>
                <a:effectLst>
                  <a:reflection blurRad="12700" stA="50000" endPos="50000" dist="5000" dir="5400000" sy="-100000" rotWithShape="0"/>
                </a:effectLst>
              </a:rPr>
              <a:t>Rest</a:t>
            </a:r>
            <a:endParaRPr lang="en-US" sz="2400" b="1" spc="0" dirty="0">
              <a:ln w="0"/>
              <a:solidFill>
                <a:schemeClr val="bg2">
                  <a:lumMod val="40000"/>
                  <a:lumOff val="60000"/>
                </a:schemeClr>
              </a:solidFill>
              <a:effectLst>
                <a:reflection blurRad="12700" stA="50000" endPos="50000" dist="5000" dir="5400000" sy="-100000" rotWithShape="0"/>
              </a:effectLst>
            </a:endParaRPr>
          </a:p>
        </p:txBody>
      </p:sp>
      <p:sp>
        <p:nvSpPr>
          <p:cNvPr id="12" name="Rectangle 11"/>
          <p:cNvSpPr/>
          <p:nvPr/>
        </p:nvSpPr>
        <p:spPr>
          <a:xfrm>
            <a:off x="2514600" y="2435736"/>
            <a:ext cx="838691"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spc="0" dirty="0" smtClean="0">
                <a:ln w="0"/>
                <a:solidFill>
                  <a:schemeClr val="bg2">
                    <a:lumMod val="40000"/>
                    <a:lumOff val="60000"/>
                  </a:schemeClr>
                </a:solidFill>
                <a:effectLst>
                  <a:reflection blurRad="12700" stA="50000" endPos="50000" dist="5000" dir="5400000" sy="-100000" rotWithShape="0"/>
                </a:effectLst>
              </a:rPr>
              <a:t>XML</a:t>
            </a:r>
            <a:endParaRPr lang="en-US" sz="2400" b="1" spc="0" dirty="0">
              <a:ln w="0"/>
              <a:solidFill>
                <a:schemeClr val="bg2">
                  <a:lumMod val="40000"/>
                  <a:lumOff val="60000"/>
                </a:schemeClr>
              </a:solidFill>
              <a:effectLst>
                <a:reflection blurRad="12700" stA="50000" endPos="50000" dist="5000" dir="5400000" sy="-100000" rotWithShape="0"/>
              </a:effectLst>
            </a:endParaRPr>
          </a:p>
        </p:txBody>
      </p:sp>
      <p:grpSp>
        <p:nvGrpSpPr>
          <p:cNvPr id="17" name="Group 16"/>
          <p:cNvGrpSpPr/>
          <p:nvPr/>
        </p:nvGrpSpPr>
        <p:grpSpPr>
          <a:xfrm>
            <a:off x="4493847" y="2219666"/>
            <a:ext cx="2209801" cy="1514134"/>
            <a:chOff x="4036647" y="2219666"/>
            <a:chExt cx="2209801" cy="1514134"/>
          </a:xfrm>
        </p:grpSpPr>
        <p:sp>
          <p:nvSpPr>
            <p:cNvPr id="7" name="Rectangle 6"/>
            <p:cNvSpPr/>
            <p:nvPr/>
          </p:nvSpPr>
          <p:spPr bwMode="auto">
            <a:xfrm>
              <a:off x="4036647" y="2219666"/>
              <a:ext cx="2209800" cy="15141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pic>
          <p:nvPicPr>
            <p:cNvPr id="13" name="Picture 12" descr="Application.png"/>
            <p:cNvPicPr>
              <a:picLocks noChangeAspect="1"/>
            </p:cNvPicPr>
            <p:nvPr/>
          </p:nvPicPr>
          <p:blipFill>
            <a:blip r:embed="rId8" cstate="print"/>
            <a:srcRect/>
            <a:stretch>
              <a:fillRect/>
            </a:stretch>
          </p:blipFill>
          <p:spPr bwMode="auto">
            <a:xfrm>
              <a:off x="4646247" y="2628467"/>
              <a:ext cx="910807" cy="642892"/>
            </a:xfrm>
            <a:prstGeom prst="rect">
              <a:avLst/>
            </a:prstGeom>
            <a:noFill/>
            <a:ln w="9525">
              <a:noFill/>
              <a:miter lim="800000"/>
              <a:headEnd/>
              <a:tailEnd/>
            </a:ln>
          </p:spPr>
        </p:pic>
        <p:pic>
          <p:nvPicPr>
            <p:cNvPr id="14" name="WindowsAzure" descr="\\SERVER3\InternalBin\Resource DVD\DVD_ART36\Logos\Azure Services Platform\Windows Azure\Windows Azure logo rev.png"/>
            <p:cNvPicPr>
              <a:picLocks noChangeAspect="1" noChangeArrowheads="1"/>
            </p:cNvPicPr>
            <p:nvPr/>
          </p:nvPicPr>
          <p:blipFill>
            <a:blip r:embed="rId7" cstate="print"/>
            <a:srcRect/>
            <a:stretch>
              <a:fillRect/>
            </a:stretch>
          </p:blipFill>
          <p:spPr bwMode="auto">
            <a:xfrm>
              <a:off x="4183809" y="2331908"/>
              <a:ext cx="1835681" cy="264122"/>
            </a:xfrm>
            <a:prstGeom prst="rect">
              <a:avLst/>
            </a:prstGeom>
            <a:noFill/>
          </p:spPr>
        </p:pic>
        <p:sp>
          <p:nvSpPr>
            <p:cNvPr id="8" name="TextBox 7"/>
            <p:cNvSpPr txBox="1"/>
            <p:nvPr/>
          </p:nvSpPr>
          <p:spPr>
            <a:xfrm>
              <a:off x="4145710" y="3320045"/>
              <a:ext cx="2100738" cy="215444"/>
            </a:xfrm>
            <a:prstGeom prst="rect">
              <a:avLst/>
            </a:prstGeom>
            <a:noFill/>
          </p:spPr>
          <p:txBody>
            <a:bodyPr wrap="square" lIns="0" tIns="0" rIns="0" bIns="0" rtlCol="0">
              <a:spAutoFit/>
            </a:bodyPr>
            <a:lstStyle/>
            <a:p>
              <a:r>
                <a:rPr lang="en-US" sz="1400" dirty="0" err="1" smtClean="0">
                  <a:gradFill>
                    <a:gsLst>
                      <a:gs pos="0">
                        <a:schemeClr val="tx1"/>
                      </a:gs>
                      <a:gs pos="86000">
                        <a:schemeClr val="tx1"/>
                      </a:gs>
                    </a:gsLst>
                    <a:lin ang="5400000" scaled="0"/>
                  </a:gradFill>
                </a:rPr>
                <a:t>Tu</a:t>
              </a:r>
              <a:r>
                <a:rPr lang="en-US" sz="1400" dirty="0" smtClean="0">
                  <a:gradFill>
                    <a:gsLst>
                      <a:gs pos="0">
                        <a:schemeClr val="tx1"/>
                      </a:gs>
                      <a:gs pos="86000">
                        <a:schemeClr val="tx1"/>
                      </a:gs>
                    </a:gsLst>
                    <a:lin ang="5400000" scaled="0"/>
                  </a:gradFill>
                </a:rPr>
                <a:t> </a:t>
              </a:r>
              <a:r>
                <a:rPr lang="en-US" sz="1400" dirty="0" err="1" smtClean="0">
                  <a:gradFill>
                    <a:gsLst>
                      <a:gs pos="0">
                        <a:schemeClr val="tx1"/>
                      </a:gs>
                      <a:gs pos="86000">
                        <a:schemeClr val="tx1"/>
                      </a:gs>
                    </a:gsLst>
                    <a:lin ang="5400000" scaled="0"/>
                  </a:gradFill>
                </a:rPr>
                <a:t>Aplicacion</a:t>
              </a:r>
              <a:r>
                <a:rPr lang="en-US" sz="1400" dirty="0" smtClean="0">
                  <a:gradFill>
                    <a:gsLst>
                      <a:gs pos="0">
                        <a:schemeClr val="tx1"/>
                      </a:gs>
                      <a:gs pos="86000">
                        <a:schemeClr val="tx1"/>
                      </a:gs>
                    </a:gsLst>
                    <a:lin ang="5400000" scaled="0"/>
                  </a:gradFill>
                </a:rPr>
                <a:t> en la </a:t>
              </a:r>
              <a:r>
                <a:rPr lang="en-US" sz="1400" dirty="0" err="1" smtClean="0">
                  <a:gradFill>
                    <a:gsLst>
                      <a:gs pos="0">
                        <a:schemeClr val="tx1"/>
                      </a:gs>
                      <a:gs pos="86000">
                        <a:schemeClr val="tx1"/>
                      </a:gs>
                    </a:gsLst>
                    <a:lin ang="5400000" scaled="0"/>
                  </a:gradFill>
                </a:rPr>
                <a:t>Nube</a:t>
              </a:r>
              <a:endParaRPr lang="en-US" sz="1400" dirty="0" smtClean="0">
                <a:gradFill>
                  <a:gsLst>
                    <a:gs pos="0">
                      <a:schemeClr val="tx1"/>
                    </a:gs>
                    <a:gs pos="86000">
                      <a:schemeClr val="tx1"/>
                    </a:gs>
                  </a:gsLst>
                  <a:lin ang="5400000" scaled="0"/>
                </a:gradFill>
              </a:endParaRPr>
            </a:p>
          </p:txBody>
        </p:sp>
      </p:grpSp>
      <p:pic>
        <p:nvPicPr>
          <p:cNvPr id="1030" name="Picture 6" descr="Windows Azure Platfor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941952"/>
            <a:ext cx="2420982" cy="204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QL Azure"/>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3749" y="4339524"/>
            <a:ext cx="2187990" cy="603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ndows Azure platform AppFabric"/>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r="18068"/>
          <a:stretch/>
        </p:blipFill>
        <p:spPr bwMode="auto">
          <a:xfrm>
            <a:off x="4707613" y="5047254"/>
            <a:ext cx="2140481" cy="51534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72"/>
          <p:cNvGrpSpPr>
            <a:grpSpLocks/>
          </p:cNvGrpSpPr>
          <p:nvPr/>
        </p:nvGrpSpPr>
        <p:grpSpPr bwMode="auto">
          <a:xfrm>
            <a:off x="7546172" y="2438400"/>
            <a:ext cx="1447832" cy="1016532"/>
            <a:chOff x="3866262" y="3695127"/>
            <a:chExt cx="1502234" cy="1128623"/>
          </a:xfrm>
        </p:grpSpPr>
        <p:sp>
          <p:nvSpPr>
            <p:cNvPr id="29" name="Rectangle 28"/>
            <p:cNvSpPr/>
            <p:nvPr/>
          </p:nvSpPr>
          <p:spPr>
            <a:xfrm>
              <a:off x="3866262" y="4507664"/>
              <a:ext cx="1502234" cy="316086"/>
            </a:xfrm>
            <a:prstGeom prst="rect">
              <a:avLst/>
            </a:prstGeom>
          </p:spPr>
          <p:txBody>
            <a:bodyPr wrap="none">
              <a:spAutoFit/>
            </a:bodyPr>
            <a:lstStyle/>
            <a:p>
              <a:pPr algn="ctr">
                <a:lnSpc>
                  <a:spcPts val="1500"/>
                </a:lnSpc>
                <a:spcBef>
                  <a:spcPct val="50000"/>
                </a:spcBef>
                <a:defRPr/>
              </a:pPr>
              <a:r>
                <a:rPr lang="es-CO" altLang="zh-CN" sz="1600" kern="0" spc="-125" smtClean="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rPr>
                <a:t>Móvil y Escritorio</a:t>
              </a:r>
              <a:endParaRPr lang="es-CO" altLang="zh-CN" sz="1600" kern="0" spc="-125">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endParaRPr>
            </a:p>
          </p:txBody>
        </p:sp>
        <p:grpSp>
          <p:nvGrpSpPr>
            <p:cNvPr id="30" name="Group 75"/>
            <p:cNvGrpSpPr>
              <a:grpSpLocks/>
            </p:cNvGrpSpPr>
            <p:nvPr/>
          </p:nvGrpSpPr>
          <p:grpSpPr bwMode="auto">
            <a:xfrm>
              <a:off x="3942868" y="3695127"/>
              <a:ext cx="1134319" cy="756333"/>
              <a:chOff x="2095018" y="4340505"/>
              <a:chExt cx="1134319" cy="756333"/>
            </a:xfrm>
          </p:grpSpPr>
          <p:pic>
            <p:nvPicPr>
              <p:cNvPr id="31" name="Picture 137" descr="pd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84972" y="4340505"/>
                <a:ext cx="259082" cy="48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E:\Clip_Installer\DVD_ART\Artwork_Imagery\HARDWARE_IMAGERY\Illustration - Misc Hardware\eHome icons\laptop.png"/>
              <p:cNvPicPr>
                <a:picLocks noChangeAspect="1" noChangeArrowheads="1"/>
              </p:cNvPicPr>
              <p:nvPr/>
            </p:nvPicPr>
            <p:blipFill>
              <a:blip r:embed="rId16" cstate="print"/>
              <a:srcRect/>
              <a:stretch>
                <a:fillRect/>
              </a:stretch>
            </p:blipFill>
            <p:spPr bwMode="auto">
              <a:xfrm>
                <a:off x="2095018" y="4626763"/>
                <a:ext cx="492855" cy="408224"/>
              </a:xfrm>
              <a:prstGeom prst="rect">
                <a:avLst/>
              </a:prstGeom>
              <a:noFill/>
              <a:ln w="9525">
                <a:noFill/>
                <a:miter lim="800000"/>
                <a:headEnd/>
                <a:tailEnd/>
              </a:ln>
              <a:effectLst>
                <a:glow rad="63500">
                  <a:schemeClr val="bg1">
                    <a:alpha val="40000"/>
                  </a:schemeClr>
                </a:glow>
              </a:effectLst>
            </p:spPr>
          </p:pic>
          <p:pic>
            <p:nvPicPr>
              <p:cNvPr id="33" name="Picture 1" descr="E:\Clip_Installer\DVD_ART\Artwork_Imagery\HARDWARE_IMAGERY\Illustration - Misc Hardware\XML Icons\LCD flat panel and keyboard.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53811" y="4469834"/>
                <a:ext cx="475526" cy="62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 name="Left-Right Arrow 18"/>
          <p:cNvSpPr/>
          <p:nvPr/>
        </p:nvSpPr>
        <p:spPr bwMode="auto">
          <a:xfrm>
            <a:off x="1770841" y="2580348"/>
            <a:ext cx="609600" cy="172440"/>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
        <p:nvSpPr>
          <p:cNvPr id="35" name="Left-Right Arrow 34"/>
          <p:cNvSpPr/>
          <p:nvPr/>
        </p:nvSpPr>
        <p:spPr bwMode="auto">
          <a:xfrm>
            <a:off x="3505200" y="3104160"/>
            <a:ext cx="609600" cy="172440"/>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
        <p:nvSpPr>
          <p:cNvPr id="36" name="Left-Right Arrow 35"/>
          <p:cNvSpPr/>
          <p:nvPr/>
        </p:nvSpPr>
        <p:spPr bwMode="auto">
          <a:xfrm>
            <a:off x="1809078" y="3581400"/>
            <a:ext cx="609600" cy="172440"/>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
        <p:nvSpPr>
          <p:cNvPr id="37" name="Left-Right Arrow 36"/>
          <p:cNvSpPr/>
          <p:nvPr/>
        </p:nvSpPr>
        <p:spPr bwMode="auto">
          <a:xfrm>
            <a:off x="1828800" y="3104160"/>
            <a:ext cx="609600" cy="172440"/>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
        <p:nvSpPr>
          <p:cNvPr id="38" name="Left-Right Arrow 37"/>
          <p:cNvSpPr/>
          <p:nvPr/>
        </p:nvSpPr>
        <p:spPr bwMode="auto">
          <a:xfrm>
            <a:off x="3200400" y="5562600"/>
            <a:ext cx="1062254" cy="228600"/>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
        <p:nvSpPr>
          <p:cNvPr id="20" name="Left-Up Arrow 19"/>
          <p:cNvSpPr/>
          <p:nvPr/>
        </p:nvSpPr>
        <p:spPr bwMode="auto">
          <a:xfrm>
            <a:off x="7857503" y="3886200"/>
            <a:ext cx="668165" cy="101279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_tradnl" sz="2400" dirty="0" smtClean="0">
              <a:solidFill>
                <a:schemeClr val="tx1"/>
              </a:solidFill>
            </a:endParaRPr>
          </a:p>
        </p:txBody>
      </p:sp>
    </p:spTree>
    <p:extLst>
      <p:ext uri="{BB962C8B-B14F-4D97-AF65-F5344CB8AC3E}">
        <p14:creationId xmlns:p14="http://schemas.microsoft.com/office/powerpoint/2010/main" val="1467729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par>
                                <p:cTn id="25" presetID="10"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par>
                                <p:cTn id="28" presetID="10" presetClass="entr" presetSubtype="0" fill="hold" nodeType="with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fade">
                                      <p:cBhvr>
                                        <p:cTn id="30" dur="500"/>
                                        <p:tgtEl>
                                          <p:spTgt spid="10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par>
                                <p:cTn id="61" presetID="10"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500"/>
                                        <p:tgtEl>
                                          <p:spTgt spid="1026"/>
                                        </p:tgtEl>
                                      </p:cBhvr>
                                    </p:animEffect>
                                  </p:childTnLst>
                                </p:cTn>
                              </p:par>
                              <p:par>
                                <p:cTn id="64" presetID="10" presetClass="entr" presetSubtype="0" fill="hold" nodeType="withEffect">
                                  <p:stCondLst>
                                    <p:cond delay="0"/>
                                  </p:stCondLst>
                                  <p:childTnLst>
                                    <p:set>
                                      <p:cBhvr>
                                        <p:cTn id="65" dur="1" fill="hold">
                                          <p:stCondLst>
                                            <p:cond delay="0"/>
                                          </p:stCondLst>
                                        </p:cTn>
                                        <p:tgtEl>
                                          <p:spTgt spid="1028"/>
                                        </p:tgtEl>
                                        <p:attrNameLst>
                                          <p:attrName>style.visibility</p:attrName>
                                        </p:attrNameLst>
                                      </p:cBhvr>
                                      <p:to>
                                        <p:strVal val="visible"/>
                                      </p:to>
                                    </p:set>
                                    <p:animEffect transition="in" filter="fade">
                                      <p:cBhvr>
                                        <p:cTn id="66" dur="500"/>
                                        <p:tgtEl>
                                          <p:spTgt spid="10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3" grpId="0">
        <p:bldAsOne/>
      </p:bldGraphic>
      <p:bldP spid="2" grpId="0"/>
      <p:bldP spid="10" grpId="0"/>
      <p:bldP spid="11" grpId="0"/>
      <p:bldP spid="12" grpId="0"/>
      <p:bldP spid="19" grpId="0" animBg="1"/>
      <p:bldP spid="35" grpId="0" animBg="1"/>
      <p:bldP spid="36" grpId="0" animBg="1"/>
      <p:bldP spid="37" grpId="0" animBg="1"/>
      <p:bldP spid="3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8" y="308454"/>
            <a:ext cx="5912038" cy="3352800"/>
          </a:xfrm>
          <a:prstGeom prst="rect">
            <a:avLst/>
          </a:prstGeom>
          <a:ln>
            <a:noFill/>
          </a:ln>
          <a:effectLst>
            <a:softEdge rad="112500"/>
          </a:effectLst>
        </p:spPr>
      </p:pic>
      <p:pic>
        <p:nvPicPr>
          <p:cNvPr id="7" name="Content Placeholder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823054"/>
            <a:ext cx="5334000" cy="3726493"/>
          </a:xfrm>
          <a:prstGeom prst="rect">
            <a:avLst/>
          </a:prstGeom>
          <a:ln>
            <a:noFill/>
          </a:ln>
          <a:effectLst>
            <a:softEdge rad="112500"/>
          </a:effectLst>
        </p:spPr>
      </p:pic>
      <p:pic>
        <p:nvPicPr>
          <p:cNvPr id="8" name="Picture 7" descr="Microsoft is shifting its Windows Azure platform from Quincy, Washington to the company's data center in San Antonio, pictured ab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68" y="3813654"/>
            <a:ext cx="4391025" cy="2276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http://i.i.com.com/cnwk.1d/i/tim/2009/10/07/CH1245_540x3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0432" y="609514"/>
            <a:ext cx="3848100" cy="2750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s-ES_tradnl"/>
          </a:p>
        </p:txBody>
      </p:sp>
    </p:spTree>
    <p:extLst>
      <p:ext uri="{BB962C8B-B14F-4D97-AF65-F5344CB8AC3E}">
        <p14:creationId xmlns:p14="http://schemas.microsoft.com/office/powerpoint/2010/main" val="28762747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Platform</a:t>
            </a:r>
            <a:endParaRPr lang="en-US" dirty="0"/>
          </a:p>
        </p:txBody>
      </p:sp>
      <p:grpSp>
        <p:nvGrpSpPr>
          <p:cNvPr id="3" name="Group 14"/>
          <p:cNvGrpSpPr/>
          <p:nvPr/>
        </p:nvGrpSpPr>
        <p:grpSpPr>
          <a:xfrm>
            <a:off x="100264" y="1161578"/>
            <a:ext cx="3368463" cy="1524000"/>
            <a:chOff x="194860" y="1066982"/>
            <a:chExt cx="3368463" cy="1524000"/>
          </a:xfrm>
        </p:grpSpPr>
        <p:sp>
          <p:nvSpPr>
            <p:cNvPr id="4" name="Rectangle 3"/>
            <p:cNvSpPr/>
            <p:nvPr/>
          </p:nvSpPr>
          <p:spPr bwMode="invGray">
            <a:xfrm>
              <a:off x="194860" y="1066982"/>
              <a:ext cx="3368463" cy="1524000"/>
            </a:xfrm>
            <a:prstGeom prst="rect">
              <a:avLst/>
            </a:prstGeom>
            <a:gradFill>
              <a:gsLst>
                <a:gs pos="0">
                  <a:srgbClr val="000000">
                    <a:alpha val="0"/>
                  </a:srgbClr>
                </a:gs>
                <a:gs pos="27000">
                  <a:srgbClr val="000000">
                    <a:alpha val="61000"/>
                  </a:srgbClr>
                </a:gs>
                <a:gs pos="50000">
                  <a:srgbClr val="000000">
                    <a:alpha val="63000"/>
                  </a:srgbClr>
                </a:gs>
                <a:gs pos="5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400">
                <a:defRPr/>
              </a:pPr>
              <a:endParaRPr lang="en-US" sz="1400" kern="0" dirty="0">
                <a:solidFill>
                  <a:srgbClr val="000000"/>
                </a:solidFill>
              </a:endParaRPr>
            </a:p>
          </p:txBody>
        </p:sp>
        <p:pic>
          <p:nvPicPr>
            <p:cNvPr id="5" name="WindowsAzure" descr="\\SERVER3\InternalBin\Resource DVD\DVD_ART36\Logos\Azure Services Platform\Windows Azure\Windows Azure logo rev.png"/>
            <p:cNvPicPr>
              <a:picLocks noChangeAspect="1" noChangeArrowheads="1"/>
            </p:cNvPicPr>
            <p:nvPr/>
          </p:nvPicPr>
          <p:blipFill>
            <a:blip r:embed="rId3" cstate="print"/>
            <a:srcRect/>
            <a:stretch>
              <a:fillRect/>
            </a:stretch>
          </p:blipFill>
          <p:spPr bwMode="auto">
            <a:xfrm>
              <a:off x="352255" y="1569426"/>
              <a:ext cx="2832379" cy="450336"/>
            </a:xfrm>
            <a:prstGeom prst="rect">
              <a:avLst/>
            </a:prstGeom>
            <a:noFill/>
          </p:spPr>
        </p:pic>
      </p:grpSp>
      <p:sp>
        <p:nvSpPr>
          <p:cNvPr id="6" name="Rectangle 5"/>
          <p:cNvSpPr/>
          <p:nvPr/>
        </p:nvSpPr>
        <p:spPr bwMode="invGray">
          <a:xfrm>
            <a:off x="100264" y="4934448"/>
            <a:ext cx="3368463" cy="1524000"/>
          </a:xfrm>
          <a:prstGeom prst="rect">
            <a:avLst/>
          </a:prstGeom>
          <a:gradFill>
            <a:gsLst>
              <a:gs pos="0">
                <a:srgbClr val="000000">
                  <a:alpha val="0"/>
                </a:srgbClr>
              </a:gs>
              <a:gs pos="27000">
                <a:srgbClr val="000000">
                  <a:alpha val="61000"/>
                </a:srgbClr>
              </a:gs>
              <a:gs pos="50000">
                <a:srgbClr val="000000">
                  <a:alpha val="63000"/>
                </a:srgbClr>
              </a:gs>
              <a:gs pos="5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400">
              <a:defRPr/>
            </a:pPr>
            <a:endParaRPr lang="en-US" sz="1400" kern="0" dirty="0">
              <a:solidFill>
                <a:srgbClr val="000000"/>
              </a:solidFill>
            </a:endParaRPr>
          </a:p>
        </p:txBody>
      </p:sp>
      <p:grpSp>
        <p:nvGrpSpPr>
          <p:cNvPr id="11" name="Group 15"/>
          <p:cNvGrpSpPr/>
          <p:nvPr/>
        </p:nvGrpSpPr>
        <p:grpSpPr>
          <a:xfrm>
            <a:off x="100264" y="3030918"/>
            <a:ext cx="3368463" cy="1524000"/>
            <a:chOff x="194860" y="2668300"/>
            <a:chExt cx="3368463" cy="1524000"/>
          </a:xfrm>
        </p:grpSpPr>
        <p:sp>
          <p:nvSpPr>
            <p:cNvPr id="8" name="Rectangle 7"/>
            <p:cNvSpPr/>
            <p:nvPr/>
          </p:nvSpPr>
          <p:spPr bwMode="invGray">
            <a:xfrm>
              <a:off x="194860" y="2668300"/>
              <a:ext cx="3368463" cy="1524000"/>
            </a:xfrm>
            <a:prstGeom prst="rect">
              <a:avLst/>
            </a:prstGeom>
            <a:gradFill>
              <a:gsLst>
                <a:gs pos="0">
                  <a:srgbClr val="000000">
                    <a:alpha val="0"/>
                  </a:srgbClr>
                </a:gs>
                <a:gs pos="27000">
                  <a:srgbClr val="000000">
                    <a:alpha val="61000"/>
                  </a:srgbClr>
                </a:gs>
                <a:gs pos="50000">
                  <a:srgbClr val="000000">
                    <a:alpha val="63000"/>
                  </a:srgbClr>
                </a:gs>
                <a:gs pos="50000">
                  <a:srgbClr val="000000">
                    <a:alpha val="0"/>
                  </a:srgbClr>
                </a:gs>
              </a:gsLst>
              <a:lin ang="0" scaled="0"/>
            </a:gra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rtlCol="0" anchor="ctr"/>
            <a:lstStyle/>
            <a:p>
              <a:pPr algn="ctr" defTabSz="914400">
                <a:defRPr/>
              </a:pPr>
              <a:endParaRPr lang="en-US" sz="1400" kern="0" dirty="0">
                <a:solidFill>
                  <a:srgbClr val="000000"/>
                </a:solidFill>
              </a:endParaRPr>
            </a:p>
          </p:txBody>
        </p:sp>
        <p:pic>
          <p:nvPicPr>
            <p:cNvPr id="9" name="SQLAzu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55" y="2911652"/>
              <a:ext cx="2689380" cy="819757"/>
            </a:xfrm>
            <a:prstGeom prst="rect">
              <a:avLst/>
            </a:prstGeom>
          </p:spPr>
        </p:pic>
      </p:grpSp>
      <p:sp>
        <p:nvSpPr>
          <p:cNvPr id="14" name="Text Placeholder 2"/>
          <p:cNvSpPr txBox="1">
            <a:spLocks/>
          </p:cNvSpPr>
          <p:nvPr/>
        </p:nvSpPr>
        <p:spPr>
          <a:xfrm>
            <a:off x="3294983" y="1221777"/>
            <a:ext cx="5690953" cy="1649682"/>
          </a:xfrm>
          <a:prstGeom prst="rect">
            <a:avLst/>
          </a:prstGeom>
        </p:spPr>
        <p:txBody>
          <a:bodyPr vert="horz" wrap="square" lIns="0" tIns="0" rIns="0" bIns="0" rtlCol="0">
            <a:spAutoFit/>
          </a:bodyPr>
          <a:lstStyle/>
          <a:p>
            <a:pPr marL="228600" marR="0" lvl="0" indent="-228600" algn="l" defTabSz="914363" rtl="0" eaLnBrk="1" fontAlgn="auto" latinLnBrk="0" hangingPunct="1">
              <a:lnSpc>
                <a:spcPts val="3000"/>
              </a:lnSpc>
              <a:spcBef>
                <a:spcPct val="20000"/>
              </a:spcBef>
              <a:spcAft>
                <a:spcPts val="0"/>
              </a:spcAft>
              <a:buClrTx/>
              <a:buSzPct val="120000"/>
              <a:buFontTx/>
              <a:buNone/>
              <a:tabLst/>
              <a:defRPr/>
            </a:pPr>
            <a:r>
              <a:rPr kumimoji="0" lang="es-CO"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Cómputo:</a:t>
            </a:r>
            <a:r>
              <a:rPr lang="es-CO" i="1" dirty="0" smtClean="0">
                <a:ln w="3175">
                  <a:noFill/>
                </a:ln>
                <a:effectLst>
                  <a:outerShdw blurRad="50800" dist="38100" dir="2700000" algn="tl" rotWithShape="0">
                    <a:prstClr val="black">
                      <a:alpha val="40000"/>
                    </a:prstClr>
                  </a:outerShdw>
                </a:effectLst>
                <a:latin typeface="Segoe UI" pitchFamily="34" charset="0"/>
                <a:cs typeface="Segoe UI" pitchFamily="34" charset="0"/>
              </a:rPr>
              <a:t> </a:t>
            </a:r>
            <a:r>
              <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rPr>
              <a:t>Ambiente de cómputo virtualizado basado</a:t>
            </a:r>
            <a:r>
              <a:rPr kumimoji="0" lang="es-CO" sz="1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rPr>
              <a:t> en </a:t>
            </a:r>
            <a:r>
              <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rPr>
              <a:t>Windows Server</a:t>
            </a:r>
          </a:p>
          <a:p>
            <a:pPr marL="228600" marR="0" lvl="0" indent="-228600" algn="l" defTabSz="914363" rtl="0" eaLnBrk="1" fontAlgn="auto" latinLnBrk="0" hangingPunct="1">
              <a:lnSpc>
                <a:spcPts val="3000"/>
              </a:lnSpc>
              <a:spcBef>
                <a:spcPct val="20000"/>
              </a:spcBef>
              <a:spcAft>
                <a:spcPts val="0"/>
              </a:spcAft>
              <a:buClrTx/>
              <a:buSzPct val="120000"/>
              <a:buFontTx/>
              <a:buNone/>
              <a:tabLst/>
              <a:defRPr/>
            </a:pPr>
            <a:r>
              <a:rPr kumimoji="0" lang="es-CO"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Almacenamiento: </a:t>
            </a:r>
            <a:r>
              <a:rPr kumimoji="0" lang="es-CO" sz="1600"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 </a:t>
            </a:r>
            <a:r>
              <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rPr>
              <a:t>Durable, escalable, almacenamiento disponible</a:t>
            </a:r>
          </a:p>
          <a:p>
            <a:pPr marL="228600" marR="0" lvl="0" indent="-228600" algn="l" defTabSz="914363" rtl="0" eaLnBrk="1" fontAlgn="auto" latinLnBrk="0" hangingPunct="1">
              <a:lnSpc>
                <a:spcPts val="3000"/>
              </a:lnSpc>
              <a:spcBef>
                <a:spcPct val="20000"/>
              </a:spcBef>
              <a:spcAft>
                <a:spcPts val="0"/>
              </a:spcAft>
              <a:buClrTx/>
              <a:buSzPct val="120000"/>
              <a:buFontTx/>
              <a:buNone/>
              <a:tabLst/>
              <a:defRPr/>
            </a:pPr>
            <a:r>
              <a:rPr kumimoji="0" lang="es-CO"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Administración</a:t>
            </a:r>
            <a:r>
              <a:rPr kumimoji="0" lang="es-CO" sz="1600"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 </a:t>
            </a:r>
            <a:r>
              <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rPr>
              <a:t>Automatizado, manejado por el modelo de servicio</a:t>
            </a:r>
          </a:p>
        </p:txBody>
      </p:sp>
      <p:sp>
        <p:nvSpPr>
          <p:cNvPr id="15" name="Text Placeholder 2"/>
          <p:cNvSpPr txBox="1">
            <a:spLocks/>
          </p:cNvSpPr>
          <p:nvPr/>
        </p:nvSpPr>
        <p:spPr>
          <a:xfrm>
            <a:off x="3205873" y="3460308"/>
            <a:ext cx="8633612" cy="969824"/>
          </a:xfrm>
          <a:prstGeom prst="rect">
            <a:avLst/>
          </a:prstGeom>
        </p:spPr>
        <p:txBody>
          <a:bodyPr/>
          <a:lstStyle/>
          <a:p>
            <a:pPr marL="228600" lvl="0" indent="-228600">
              <a:lnSpc>
                <a:spcPts val="3000"/>
              </a:lnSpc>
              <a:spcBef>
                <a:spcPct val="20000"/>
              </a:spcBef>
            </a:pPr>
            <a:r>
              <a:rPr kumimoji="0" lang="es-CO" b="0" i="1" u="none" strike="noStrike" kern="1200" cap="none" spc="0" normalizeH="0" baseline="0" noProof="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Database:</a:t>
            </a:r>
            <a:r>
              <a:rPr kumimoji="0" lang="es-CO" sz="2400" b="0" i="1" u="none" strike="noStrike" kern="1200" cap="none" spc="0" normalizeH="0" baseline="0" noProof="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 </a:t>
            </a:r>
            <a:r>
              <a:rPr lang="es-CO" sz="1400" noProof="0" smtClean="0">
                <a:effectLst>
                  <a:outerShdw blurRad="38100" dist="38100" dir="2700000" algn="tl">
                    <a:srgbClr val="000000">
                      <a:alpha val="43137"/>
                    </a:srgbClr>
                  </a:outerShdw>
                </a:effectLst>
                <a:latin typeface="Segoe UI" pitchFamily="34" charset="0"/>
                <a:cs typeface="Segoe UI" pitchFamily="34" charset="0"/>
              </a:rPr>
              <a:t>P</a:t>
            </a:r>
            <a:r>
              <a:rPr lang="es-CO" sz="1400" smtClean="0">
                <a:effectLst>
                  <a:outerShdw blurRad="38100" dist="38100" dir="2700000" algn="tl">
                    <a:srgbClr val="000000">
                      <a:alpha val="43137"/>
                    </a:srgbClr>
                  </a:outerShdw>
                </a:effectLst>
                <a:latin typeface="Segoe UI" pitchFamily="34" charset="0"/>
                <a:cs typeface="Segoe UI" pitchFamily="34" charset="0"/>
              </a:rPr>
              <a:t>rocesamiento relacional</a:t>
            </a:r>
            <a:endPar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endParaRPr>
          </a:p>
        </p:txBody>
      </p:sp>
      <p:sp>
        <p:nvSpPr>
          <p:cNvPr id="16" name="Text Placeholder 2"/>
          <p:cNvSpPr txBox="1">
            <a:spLocks/>
          </p:cNvSpPr>
          <p:nvPr/>
        </p:nvSpPr>
        <p:spPr>
          <a:xfrm>
            <a:off x="3263460" y="5249928"/>
            <a:ext cx="5722476" cy="1473997"/>
          </a:xfrm>
          <a:prstGeom prst="rect">
            <a:avLst/>
          </a:prstGeom>
        </p:spPr>
        <p:txBody>
          <a:bodyPr/>
          <a:lstStyle/>
          <a:p>
            <a:pPr marL="228600" lvl="0" indent="-228600">
              <a:lnSpc>
                <a:spcPts val="3000"/>
              </a:lnSpc>
              <a:spcBef>
                <a:spcPct val="20000"/>
              </a:spcBef>
            </a:pPr>
            <a:r>
              <a:rPr kumimoji="0" lang="es-CO"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Bus de Servicios</a:t>
            </a:r>
            <a:r>
              <a:rPr lang="es-CO" i="1" dirty="0" smtClean="0">
                <a:ln w="3175">
                  <a:noFill/>
                </a:ln>
                <a:effectLst>
                  <a:outerShdw blurRad="50800" dist="38100" dir="2700000" algn="tl" rotWithShape="0">
                    <a:prstClr val="black">
                      <a:alpha val="40000"/>
                    </a:prstClr>
                  </a:outerShdw>
                </a:effectLst>
                <a:latin typeface="Segoe UI" pitchFamily="34" charset="0"/>
                <a:cs typeface="Segoe UI" pitchFamily="34" charset="0"/>
              </a:rPr>
              <a:t>: </a:t>
            </a:r>
            <a:r>
              <a:rPr lang="es-CO" sz="1400" dirty="0" smtClean="0">
                <a:effectLst>
                  <a:outerShdw blurRad="38100" dist="38100" dir="2700000" algn="tl">
                    <a:srgbClr val="000000">
                      <a:alpha val="43137"/>
                    </a:srgbClr>
                  </a:outerShdw>
                </a:effectLst>
                <a:latin typeface="Segoe UI" pitchFamily="34" charset="0"/>
                <a:cs typeface="Segoe UI" pitchFamily="34" charset="0"/>
              </a:rPr>
              <a:t>Conectividad entre aplicaciones y servicios</a:t>
            </a:r>
            <a:endPar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endParaRPr>
          </a:p>
          <a:p>
            <a:pPr marL="228600" lvl="0" indent="-228600">
              <a:lnSpc>
                <a:spcPts val="3000"/>
              </a:lnSpc>
              <a:spcBef>
                <a:spcPct val="20000"/>
              </a:spcBef>
            </a:pPr>
            <a:r>
              <a:rPr kumimoji="0" lang="es-CO" b="0" i="1" u="none" strike="noStrike" kern="1200" cap="none" spc="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UI" pitchFamily="34" charset="0"/>
                <a:cs typeface="Segoe UI" pitchFamily="34" charset="0"/>
              </a:rPr>
              <a:t>Control de Acceso:  </a:t>
            </a:r>
            <a:r>
              <a:rPr lang="es-CO" sz="1400" dirty="0" smtClean="0">
                <a:effectLst>
                  <a:outerShdw blurRad="38100" dist="38100" dir="2700000" algn="tl">
                    <a:srgbClr val="000000">
                      <a:alpha val="43137"/>
                    </a:srgbClr>
                  </a:outerShdw>
                </a:effectLst>
                <a:latin typeface="Segoe UI" pitchFamily="34" charset="0"/>
                <a:cs typeface="Segoe UI" pitchFamily="34" charset="0"/>
              </a:rPr>
              <a:t>Patrones de acceso</a:t>
            </a:r>
            <a:endParaRPr kumimoji="0" lang="es-CO"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Segoe UI" pitchFamily="34" charset="0"/>
              <a:cs typeface="Segoe UI" pitchFamily="34" charset="0"/>
            </a:endParaRPr>
          </a:p>
        </p:txBody>
      </p:sp>
      <p:sp>
        <p:nvSpPr>
          <p:cNvPr id="13" name="TextBox 12"/>
          <p:cNvSpPr txBox="1"/>
          <p:nvPr/>
        </p:nvSpPr>
        <p:spPr>
          <a:xfrm>
            <a:off x="609600" y="5340595"/>
            <a:ext cx="2133600" cy="584775"/>
          </a:xfrm>
          <a:prstGeom prst="rect">
            <a:avLst/>
          </a:prstGeom>
          <a:noFill/>
        </p:spPr>
        <p:txBody>
          <a:bodyPr wrap="square" rtlCol="0">
            <a:spAutoFit/>
          </a:bodyPr>
          <a:lstStyle/>
          <a:p>
            <a:r>
              <a:rPr lang="en-US" sz="3200" dirty="0" err="1" smtClean="0"/>
              <a:t>AppFabric</a:t>
            </a:r>
            <a:endParaRPr lang="en-US" sz="3200" dirty="0"/>
          </a:p>
        </p:txBody>
      </p:sp>
    </p:spTree>
    <p:extLst>
      <p:ext uri="{BB962C8B-B14F-4D97-AF65-F5344CB8AC3E}">
        <p14:creationId xmlns:p14="http://schemas.microsoft.com/office/powerpoint/2010/main" val="2701253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1159749418"/>
              </p:ext>
            </p:extLst>
          </p:nvPr>
        </p:nvGraphicFramePr>
        <p:xfrm>
          <a:off x="685800" y="1295400"/>
          <a:ext cx="76200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609600" y="3048000"/>
            <a:ext cx="2590800" cy="1600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229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9" name="Diagram 8"/>
          <p:cNvGraphicFramePr/>
          <p:nvPr>
            <p:extLst>
              <p:ext uri="{D42A27DB-BD31-4B8C-83A1-F6EECF244321}">
                <p14:modId xmlns:p14="http://schemas.microsoft.com/office/powerpoint/2010/main" val="172328694"/>
              </p:ext>
            </p:extLst>
          </p:nvPr>
        </p:nvGraphicFramePr>
        <p:xfrm>
          <a:off x="1377821" y="762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377821" y="4952446"/>
            <a:ext cx="6094601" cy="1281906"/>
            <a:chOff x="29" y="0"/>
            <a:chExt cx="6094601" cy="1281906"/>
          </a:xfrm>
          <a:scene3d>
            <a:camera prst="orthographicFront"/>
            <a:lightRig rig="flat" dir="t"/>
          </a:scene3d>
        </p:grpSpPr>
        <p:sp>
          <p:nvSpPr>
            <p:cNvPr id="6" name="Rounded Rectangle 5"/>
            <p:cNvSpPr/>
            <p:nvPr/>
          </p:nvSpPr>
          <p:spPr>
            <a:xfrm>
              <a:off x="29" y="0"/>
              <a:ext cx="6094601" cy="1281906"/>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7" name="Rounded Rectangle 4"/>
            <p:cNvSpPr/>
            <p:nvPr/>
          </p:nvSpPr>
          <p:spPr>
            <a:xfrm>
              <a:off x="37575" y="37546"/>
              <a:ext cx="6019509" cy="1206814"/>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s-CO" sz="4800" kern="1200" dirty="0" err="1" smtClean="0"/>
                <a:t>Fabric</a:t>
              </a:r>
              <a:r>
                <a:rPr lang="es-CO" sz="4800" kern="1200" dirty="0" smtClean="0"/>
                <a:t> </a:t>
              </a:r>
              <a:r>
                <a:rPr lang="es-CO" sz="4800" kern="1200" dirty="0" err="1" smtClean="0"/>
                <a:t>Controller</a:t>
              </a:r>
              <a:endParaRPr lang="en-US" sz="4800" kern="1200" dirty="0"/>
            </a:p>
          </p:txBody>
        </p:sp>
      </p:grpSp>
    </p:spTree>
    <p:extLst>
      <p:ext uri="{BB962C8B-B14F-4D97-AF65-F5344CB8AC3E}">
        <p14:creationId xmlns:p14="http://schemas.microsoft.com/office/powerpoint/2010/main" val="19213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a:t>
            </a:r>
            <a:endParaRPr lang="en-US" dirty="0"/>
          </a:p>
        </p:txBody>
      </p:sp>
      <p:sp>
        <p:nvSpPr>
          <p:cNvPr id="5" name="Content Placeholder 4"/>
          <p:cNvSpPr>
            <a:spLocks noGrp="1"/>
          </p:cNvSpPr>
          <p:nvPr>
            <p:ph sz="half" idx="1"/>
          </p:nvPr>
        </p:nvSpPr>
        <p:spPr>
          <a:xfrm>
            <a:off x="381001" y="3538499"/>
            <a:ext cx="4114800" cy="3231654"/>
          </a:xfrm>
        </p:spPr>
        <p:txBody>
          <a:bodyPr>
            <a:normAutofit fontScale="92500"/>
          </a:bodyPr>
          <a:lstStyle/>
          <a:p>
            <a:r>
              <a:rPr lang="en-US" dirty="0" smtClean="0"/>
              <a:t>Windows Server 2008 x64</a:t>
            </a:r>
          </a:p>
          <a:p>
            <a:r>
              <a:rPr lang="en-US" dirty="0" smtClean="0"/>
              <a:t>IIS 7</a:t>
            </a:r>
          </a:p>
          <a:p>
            <a:r>
              <a:rPr lang="en-US" dirty="0" smtClean="0"/>
              <a:t>ASP.NET 3.5 SP1</a:t>
            </a:r>
          </a:p>
          <a:p>
            <a:r>
              <a:rPr lang="en-US" dirty="0" err="1" smtClean="0"/>
              <a:t>FastCGI</a:t>
            </a:r>
            <a:r>
              <a:rPr lang="en-US" dirty="0" smtClean="0"/>
              <a:t> – PHP</a:t>
            </a:r>
          </a:p>
          <a:p>
            <a:r>
              <a:rPr lang="en-US" dirty="0" smtClean="0"/>
              <a:t>Native Code</a:t>
            </a:r>
          </a:p>
          <a:p>
            <a:r>
              <a:rPr lang="en-US" dirty="0" smtClean="0"/>
              <a:t>Full Trust</a:t>
            </a:r>
          </a:p>
          <a:p>
            <a:r>
              <a:rPr lang="en-US" dirty="0" smtClean="0"/>
              <a:t>User Mode</a:t>
            </a:r>
            <a:endParaRPr lang="en-US" dirty="0"/>
          </a:p>
        </p:txBody>
      </p:sp>
      <p:sp>
        <p:nvSpPr>
          <p:cNvPr id="6" name="Content Placeholder 5"/>
          <p:cNvSpPr>
            <a:spLocks noGrp="1"/>
          </p:cNvSpPr>
          <p:nvPr>
            <p:ph sz="half" idx="2"/>
          </p:nvPr>
        </p:nvSpPr>
        <p:spPr>
          <a:xfrm>
            <a:off x="4648200" y="3498743"/>
            <a:ext cx="4114800" cy="2283702"/>
          </a:xfrm>
        </p:spPr>
        <p:txBody>
          <a:bodyPr/>
          <a:lstStyle/>
          <a:p>
            <a:r>
              <a:rPr lang="en-US" dirty="0" smtClean="0"/>
              <a:t>Windows Server 2008 x64</a:t>
            </a:r>
          </a:p>
          <a:p>
            <a:r>
              <a:rPr lang="en-US" dirty="0" smtClean="0"/>
              <a:t>.NET Start</a:t>
            </a:r>
          </a:p>
          <a:p>
            <a:r>
              <a:rPr lang="en-US" dirty="0" smtClean="0"/>
              <a:t>Native Code</a:t>
            </a:r>
          </a:p>
          <a:p>
            <a:r>
              <a:rPr lang="en-US" dirty="0" smtClean="0"/>
              <a:t>User Mode</a:t>
            </a:r>
          </a:p>
          <a:p>
            <a:r>
              <a:rPr lang="en-US" dirty="0" smtClean="0"/>
              <a:t>Inbound any TCP Port</a:t>
            </a:r>
            <a:endParaRPr lang="en-US" dirty="0"/>
          </a:p>
        </p:txBody>
      </p:sp>
      <p:sp>
        <p:nvSpPr>
          <p:cNvPr id="3" name="Rounded Rectangle 2"/>
          <p:cNvSpPr/>
          <p:nvPr/>
        </p:nvSpPr>
        <p:spPr bwMode="auto">
          <a:xfrm>
            <a:off x="715617" y="1530640"/>
            <a:ext cx="3061253" cy="149087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solidFill>
                  <a:srgbClr val="FFFFFF"/>
                </a:solidFill>
                <a:effectLst>
                  <a:outerShdw blurRad="38100" dist="38100" dir="2700000" algn="tl">
                    <a:srgbClr val="000000">
                      <a:alpha val="43137"/>
                    </a:srgbClr>
                  </a:outerShdw>
                </a:effectLst>
                <a:latin typeface="Calibri" pitchFamily="34" charset="0"/>
              </a:rPr>
              <a:t>Web Role</a:t>
            </a:r>
          </a:p>
        </p:txBody>
      </p:sp>
      <p:sp>
        <p:nvSpPr>
          <p:cNvPr id="4" name="Rounded Rectangle 3"/>
          <p:cNvSpPr/>
          <p:nvPr/>
        </p:nvSpPr>
        <p:spPr bwMode="auto">
          <a:xfrm>
            <a:off x="5340626" y="1543892"/>
            <a:ext cx="3061253" cy="149087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dirty="0" smtClean="0">
                <a:solidFill>
                  <a:srgbClr val="FFFFFF"/>
                </a:solidFill>
                <a:effectLst>
                  <a:outerShdw blurRad="38100" dist="38100" dir="2700000" algn="tl">
                    <a:srgbClr val="000000">
                      <a:alpha val="43137"/>
                    </a:srgbClr>
                  </a:outerShdw>
                </a:effectLst>
                <a:latin typeface="Calibri" pitchFamily="34" charset="0"/>
              </a:rPr>
              <a:t>Worker Role</a:t>
            </a:r>
          </a:p>
        </p:txBody>
      </p:sp>
    </p:spTree>
    <p:extLst>
      <p:ext uri="{BB962C8B-B14F-4D97-AF65-F5344CB8AC3E}">
        <p14:creationId xmlns:p14="http://schemas.microsoft.com/office/powerpoint/2010/main" val="23287730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2081538336"/>
              </p:ext>
            </p:extLst>
          </p:nvPr>
        </p:nvGraphicFramePr>
        <p:xfrm>
          <a:off x="685800" y="1295400"/>
          <a:ext cx="76200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3200400" y="3048000"/>
            <a:ext cx="2590800" cy="1600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52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03342733"/>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3400" y="3962400"/>
            <a:ext cx="3505200" cy="2209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54000" cmpd="sng">
                <a:solidFill>
                  <a:schemeClr val="tx1"/>
                </a:solidFill>
              </a:ln>
            </a:endParaRPr>
          </a:p>
        </p:txBody>
      </p:sp>
    </p:spTree>
    <p:extLst>
      <p:ext uri="{BB962C8B-B14F-4D97-AF65-F5344CB8AC3E}">
        <p14:creationId xmlns:p14="http://schemas.microsoft.com/office/powerpoint/2010/main" val="160727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s-ES_tradnl" dirty="0"/>
          </a:p>
        </p:txBody>
      </p:sp>
      <p:sp>
        <p:nvSpPr>
          <p:cNvPr id="5" name="Text Placeholder 4"/>
          <p:cNvSpPr>
            <a:spLocks noGrp="1"/>
          </p:cNvSpPr>
          <p:nvPr>
            <p:ph type="body" sz="quarter" idx="10"/>
          </p:nvPr>
        </p:nvSpPr>
        <p:spPr>
          <a:xfrm>
            <a:off x="381000" y="1447799"/>
            <a:ext cx="8382000" cy="3151632"/>
          </a:xfrm>
        </p:spPr>
        <p:txBody>
          <a:bodyPr/>
          <a:lstStyle/>
          <a:p>
            <a:r>
              <a:rPr lang="es-CO" dirty="0" smtClean="0"/>
              <a:t>Situaciones Actuales</a:t>
            </a:r>
          </a:p>
          <a:p>
            <a:r>
              <a:rPr lang="es-CO" dirty="0" smtClean="0"/>
              <a:t>La Nube - Cloud Computing</a:t>
            </a:r>
          </a:p>
          <a:p>
            <a:r>
              <a:rPr lang="es-CO" dirty="0" smtClean="0"/>
              <a:t>Microsoft en la Nube</a:t>
            </a:r>
          </a:p>
          <a:p>
            <a:r>
              <a:rPr lang="es-CO" dirty="0" smtClean="0"/>
              <a:t>Windows </a:t>
            </a:r>
            <a:r>
              <a:rPr lang="es-CO" dirty="0" err="1" smtClean="0"/>
              <a:t>Azure</a:t>
            </a:r>
            <a:endParaRPr lang="es-CO" dirty="0" smtClean="0"/>
          </a:p>
          <a:p>
            <a:r>
              <a:rPr lang="es-CO" dirty="0" smtClean="0"/>
              <a:t>Modelo de Negocios</a:t>
            </a:r>
          </a:p>
          <a:p>
            <a:endParaRPr lang="es-CO" dirty="0"/>
          </a:p>
        </p:txBody>
      </p:sp>
    </p:spTree>
    <p:extLst>
      <p:ext uri="{BB962C8B-B14F-4D97-AF65-F5344CB8AC3E}">
        <p14:creationId xmlns:p14="http://schemas.microsoft.com/office/powerpoint/2010/main" val="13976497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¿Qué tiene SQL Azure?</a:t>
            </a:r>
            <a:endParaRPr lang="en-US" dirty="0"/>
          </a:p>
        </p:txBody>
      </p:sp>
      <p:sp>
        <p:nvSpPr>
          <p:cNvPr id="3" name="Content Placeholder 2"/>
          <p:cNvSpPr>
            <a:spLocks noGrp="1"/>
          </p:cNvSpPr>
          <p:nvPr>
            <p:ph sz="quarter" idx="2"/>
          </p:nvPr>
        </p:nvSpPr>
        <p:spPr>
          <a:xfrm>
            <a:off x="457200" y="1516912"/>
            <a:ext cx="4040188" cy="5036288"/>
          </a:xfrm>
        </p:spPr>
        <p:txBody>
          <a:bodyPr>
            <a:normAutofit/>
          </a:bodyPr>
          <a:lstStyle/>
          <a:p>
            <a:r>
              <a:rPr lang="es-ES" dirty="0"/>
              <a:t>Constantes</a:t>
            </a:r>
          </a:p>
          <a:p>
            <a:r>
              <a:rPr lang="es-ES" dirty="0" err="1"/>
              <a:t>Constraints</a:t>
            </a:r>
            <a:endParaRPr lang="es-ES" dirty="0"/>
          </a:p>
          <a:p>
            <a:r>
              <a:rPr lang="es-ES" dirty="0"/>
              <a:t>Cursores</a:t>
            </a:r>
          </a:p>
          <a:p>
            <a:r>
              <a:rPr lang="es-ES" dirty="0" smtClean="0"/>
              <a:t>Índices</a:t>
            </a:r>
          </a:p>
          <a:p>
            <a:pPr lvl="1"/>
            <a:r>
              <a:rPr lang="es-ES" dirty="0" smtClean="0"/>
              <a:t>Administración</a:t>
            </a:r>
          </a:p>
          <a:p>
            <a:pPr lvl="1"/>
            <a:r>
              <a:rPr lang="es-ES" dirty="0" smtClean="0"/>
              <a:t>Reconstrucción</a:t>
            </a:r>
            <a:endParaRPr lang="es-ES" dirty="0"/>
          </a:p>
          <a:p>
            <a:r>
              <a:rPr lang="es-ES" dirty="0"/>
              <a:t>Tablas </a:t>
            </a:r>
            <a:r>
              <a:rPr lang="es-ES" dirty="0" smtClean="0"/>
              <a:t>Temporales</a:t>
            </a:r>
          </a:p>
          <a:p>
            <a:pPr lvl="1"/>
            <a:r>
              <a:rPr lang="es-ES" dirty="0"/>
              <a:t>L</a:t>
            </a:r>
            <a:r>
              <a:rPr lang="es-ES" dirty="0" smtClean="0"/>
              <a:t>ocales</a:t>
            </a:r>
            <a:endParaRPr lang="es-ES" dirty="0"/>
          </a:p>
          <a:p>
            <a:r>
              <a:rPr lang="es-ES" dirty="0"/>
              <a:t>Palabras Reservadas</a:t>
            </a:r>
          </a:p>
          <a:p>
            <a:r>
              <a:rPr lang="es-ES" dirty="0" err="1" smtClean="0"/>
              <a:t>SPs</a:t>
            </a:r>
            <a:endParaRPr lang="es-ES" dirty="0"/>
          </a:p>
        </p:txBody>
      </p:sp>
      <p:sp>
        <p:nvSpPr>
          <p:cNvPr id="6" name="Content Placeholder 5"/>
          <p:cNvSpPr>
            <a:spLocks noGrp="1"/>
          </p:cNvSpPr>
          <p:nvPr>
            <p:ph sz="quarter" idx="4"/>
          </p:nvPr>
        </p:nvSpPr>
        <p:spPr>
          <a:xfrm>
            <a:off x="4267200" y="1371600"/>
            <a:ext cx="4041775" cy="5105400"/>
          </a:xfrm>
        </p:spPr>
        <p:txBody>
          <a:bodyPr>
            <a:normAutofit/>
          </a:bodyPr>
          <a:lstStyle/>
          <a:p>
            <a:r>
              <a:rPr lang="es-ES" dirty="0" smtClean="0"/>
              <a:t>Estadísticas</a:t>
            </a:r>
            <a:endParaRPr lang="es-ES" dirty="0"/>
          </a:p>
          <a:p>
            <a:r>
              <a:rPr lang="es-ES" dirty="0"/>
              <a:t>Transacciones</a:t>
            </a:r>
          </a:p>
          <a:p>
            <a:r>
              <a:rPr lang="es-ES" dirty="0" err="1"/>
              <a:t>Triggers</a:t>
            </a:r>
            <a:endParaRPr lang="es-ES" dirty="0"/>
          </a:p>
          <a:p>
            <a:r>
              <a:rPr lang="es-ES" dirty="0" smtClean="0"/>
              <a:t>Tablas</a:t>
            </a:r>
          </a:p>
          <a:p>
            <a:pPr lvl="1"/>
            <a:r>
              <a:rPr lang="es-ES" dirty="0" err="1" smtClean="0"/>
              <a:t>Join</a:t>
            </a:r>
            <a:r>
              <a:rPr lang="es-ES" dirty="0" smtClean="0"/>
              <a:t> </a:t>
            </a:r>
          </a:p>
          <a:p>
            <a:pPr lvl="1"/>
            <a:r>
              <a:rPr lang="es-ES" dirty="0" smtClean="0"/>
              <a:t>Variables </a:t>
            </a:r>
            <a:r>
              <a:rPr lang="es-ES" dirty="0"/>
              <a:t>de tablas</a:t>
            </a:r>
          </a:p>
          <a:p>
            <a:r>
              <a:rPr lang="es-ES" dirty="0" smtClean="0"/>
              <a:t>Funciones</a:t>
            </a:r>
            <a:endParaRPr lang="es-ES" dirty="0"/>
          </a:p>
          <a:p>
            <a:r>
              <a:rPr lang="es-ES" dirty="0"/>
              <a:t>Vistas</a:t>
            </a:r>
            <a:endParaRPr lang="en-US" dirty="0"/>
          </a:p>
          <a:p>
            <a:r>
              <a:rPr lang="es-CO" b="1" dirty="0"/>
              <a:t>Datos </a:t>
            </a:r>
            <a:r>
              <a:rPr lang="es-CO" b="1" dirty="0" smtClean="0"/>
              <a:t>Espaciales</a:t>
            </a:r>
          </a:p>
          <a:p>
            <a:r>
              <a:rPr lang="es-CO" b="1" dirty="0" smtClean="0"/>
              <a:t>Tablas y Vistas del Sistema</a:t>
            </a:r>
            <a:endParaRPr lang="es-ES" b="1" dirty="0"/>
          </a:p>
          <a:p>
            <a:endParaRPr lang="en-US" dirty="0"/>
          </a:p>
        </p:txBody>
      </p:sp>
    </p:spTree>
    <p:extLst>
      <p:ext uri="{BB962C8B-B14F-4D97-AF65-F5344CB8AC3E}">
        <p14:creationId xmlns:p14="http://schemas.microsoft.com/office/powerpoint/2010/main" val="22786577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Diagram 2"/>
          <p:cNvGraphicFramePr/>
          <p:nvPr>
            <p:extLst>
              <p:ext uri="{D42A27DB-BD31-4B8C-83A1-F6EECF244321}">
                <p14:modId xmlns:p14="http://schemas.microsoft.com/office/powerpoint/2010/main" val="2913559588"/>
              </p:ext>
            </p:extLst>
          </p:nvPr>
        </p:nvGraphicFramePr>
        <p:xfrm>
          <a:off x="685800" y="1295400"/>
          <a:ext cx="7620000" cy="505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5806200" y="3048000"/>
            <a:ext cx="2590800" cy="1600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12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579066822"/>
              </p:ext>
            </p:extLst>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830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O" dirty="0" smtClean="0"/>
              <a:t>Modelo de Negocios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84437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45720" rIns="45720" anchor="ctr">
            <a:normAutofit/>
          </a:bodyPr>
          <a:lstStyle/>
          <a:p>
            <a:r>
              <a:rPr lang="es-CO"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Azure vs. </a:t>
            </a:r>
            <a:r>
              <a:rPr lang="es-CO"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Hosting</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7404989"/>
              </p:ext>
            </p:extLst>
          </p:nvPr>
        </p:nvGraphicFramePr>
        <p:xfrm>
          <a:off x="838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3951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3455598317"/>
              </p:ext>
            </p:extLst>
          </p:nvPr>
        </p:nvGraphicFramePr>
        <p:xfrm>
          <a:off x="1143000" y="1219200"/>
          <a:ext cx="69342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4466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427891122"/>
              </p:ext>
            </p:extLst>
          </p:nvPr>
        </p:nvGraphicFramePr>
        <p:xfrm>
          <a:off x="1143000" y="1219200"/>
          <a:ext cx="69342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1334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Para trabajar en </a:t>
            </a:r>
            <a:r>
              <a:rPr lang="es-CO" dirty="0" err="1" smtClean="0"/>
              <a:t>Azure</a:t>
            </a:r>
            <a:endParaRPr lang="es-CO" dirty="0"/>
          </a:p>
        </p:txBody>
      </p:sp>
      <p:sp>
        <p:nvSpPr>
          <p:cNvPr id="3" name="Text Placeholder 2"/>
          <p:cNvSpPr>
            <a:spLocks noGrp="1"/>
          </p:cNvSpPr>
          <p:nvPr>
            <p:ph type="body" sz="quarter" idx="10"/>
          </p:nvPr>
        </p:nvSpPr>
        <p:spPr>
          <a:xfrm>
            <a:off x="381000" y="1447799"/>
            <a:ext cx="8382000" cy="5250668"/>
          </a:xfrm>
        </p:spPr>
        <p:txBody>
          <a:bodyPr/>
          <a:lstStyle/>
          <a:p>
            <a:r>
              <a:rPr lang="es-CO" dirty="0" smtClean="0"/>
              <a:t>Conocimientos Previos en</a:t>
            </a:r>
          </a:p>
          <a:p>
            <a:pPr lvl="1"/>
            <a:r>
              <a:rPr lang="es-CO" dirty="0" smtClean="0"/>
              <a:t>ASP.NET</a:t>
            </a:r>
          </a:p>
          <a:p>
            <a:pPr lvl="1"/>
            <a:r>
              <a:rPr lang="es-CO" dirty="0" smtClean="0"/>
              <a:t>Windows Comunication Foundation</a:t>
            </a:r>
          </a:p>
          <a:p>
            <a:pPr lvl="1"/>
            <a:r>
              <a:rPr lang="en-US" dirty="0" smtClean="0"/>
              <a:t>LINQ – Language Integrated Query</a:t>
            </a:r>
          </a:p>
          <a:p>
            <a:pPr lvl="1"/>
            <a:endParaRPr lang="es-CO" dirty="0" smtClean="0"/>
          </a:p>
          <a:p>
            <a:r>
              <a:rPr lang="es-CO" dirty="0" smtClean="0"/>
              <a:t>Herramientas</a:t>
            </a:r>
          </a:p>
          <a:p>
            <a:pPr lvl="1"/>
            <a:r>
              <a:rPr lang="es-CO" dirty="0" smtClean="0"/>
              <a:t>Visual Studio 2010</a:t>
            </a:r>
          </a:p>
          <a:p>
            <a:pPr lvl="1"/>
            <a:r>
              <a:rPr lang="en-US" dirty="0" smtClean="0"/>
              <a:t>Windows Azure Tools for Visual Studio</a:t>
            </a:r>
          </a:p>
          <a:p>
            <a:pPr lvl="1"/>
            <a:r>
              <a:rPr lang="en-US" dirty="0" smtClean="0"/>
              <a:t>Windows Azure </a:t>
            </a:r>
            <a:r>
              <a:rPr lang="en-US" dirty="0" err="1" smtClean="0"/>
              <a:t>AppFabric</a:t>
            </a:r>
            <a:endParaRPr lang="en-US" dirty="0" smtClean="0"/>
          </a:p>
          <a:p>
            <a:pPr lvl="1"/>
            <a:r>
              <a:rPr lang="en-US" dirty="0" smtClean="0"/>
              <a:t>SQL Server 2008 R2 </a:t>
            </a:r>
          </a:p>
          <a:p>
            <a:pPr lvl="1"/>
            <a:r>
              <a:rPr lang="en-US" dirty="0" smtClean="0"/>
              <a:t>Windows Azure Training Kit</a:t>
            </a:r>
            <a:endParaRPr lang="en-US" dirty="0"/>
          </a:p>
        </p:txBody>
      </p:sp>
    </p:spTree>
    <p:extLst>
      <p:ext uri="{BB962C8B-B14F-4D97-AF65-F5344CB8AC3E}">
        <p14:creationId xmlns:p14="http://schemas.microsoft.com/office/powerpoint/2010/main" val="33522651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a:t>
            </a:r>
            <a:r>
              <a:rPr lang="en-US" dirty="0"/>
              <a:t> </a:t>
            </a:r>
            <a:r>
              <a:rPr lang="en-US" dirty="0" smtClean="0"/>
              <a:t>- </a:t>
            </a:r>
            <a:r>
              <a:rPr lang="en-US" dirty="0" err="1" smtClean="0"/>
              <a:t>Resumido</a:t>
            </a:r>
            <a:endParaRPr lang="en-US" dirty="0"/>
          </a:p>
        </p:txBody>
      </p:sp>
      <p:grpSp>
        <p:nvGrpSpPr>
          <p:cNvPr id="3" name="Group 39"/>
          <p:cNvGrpSpPr/>
          <p:nvPr/>
        </p:nvGrpSpPr>
        <p:grpSpPr>
          <a:xfrm>
            <a:off x="627180" y="4316428"/>
            <a:ext cx="1524000" cy="1676400"/>
            <a:chOff x="838200" y="4724400"/>
            <a:chExt cx="1524000" cy="1676400"/>
          </a:xfrm>
        </p:grpSpPr>
        <p:sp>
          <p:nvSpPr>
            <p:cNvPr id="4" name="Rectangle 3"/>
            <p:cNvSpPr/>
            <p:nvPr/>
          </p:nvSpPr>
          <p:spPr>
            <a:xfrm>
              <a:off x="838200" y="4724400"/>
              <a:ext cx="15240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03485" y="6031468"/>
              <a:ext cx="1125436" cy="369332"/>
            </a:xfrm>
            <a:prstGeom prst="rect">
              <a:avLst/>
            </a:prstGeom>
            <a:noFill/>
          </p:spPr>
          <p:txBody>
            <a:bodyPr wrap="none" rtlCol="0">
              <a:spAutoFit/>
            </a:bodyPr>
            <a:lstStyle/>
            <a:p>
              <a:r>
                <a:rPr lang="en-US" dirty="0" err="1" smtClean="0">
                  <a:latin typeface="+mn-lt"/>
                </a:rPr>
                <a:t>Escritorio</a:t>
              </a:r>
              <a:endParaRPr lang="en-US" dirty="0">
                <a:latin typeface="+mn-lt"/>
              </a:endParaRPr>
            </a:p>
          </p:txBody>
        </p:sp>
        <p:sp>
          <p:nvSpPr>
            <p:cNvPr id="6" name="Rectangle 5"/>
            <p:cNvSpPr/>
            <p:nvPr/>
          </p:nvSpPr>
          <p:spPr>
            <a:xfrm>
              <a:off x="990600" y="4876800"/>
              <a:ext cx="1219200" cy="4572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VS Tools</a:t>
              </a:r>
              <a:endParaRPr lang="en-US" sz="1400" dirty="0">
                <a:solidFill>
                  <a:schemeClr val="tx1"/>
                </a:solidFill>
              </a:endParaRPr>
            </a:p>
          </p:txBody>
        </p:sp>
        <p:sp>
          <p:nvSpPr>
            <p:cNvPr id="7" name="Rectangle 6"/>
            <p:cNvSpPr/>
            <p:nvPr/>
          </p:nvSpPr>
          <p:spPr>
            <a:xfrm>
              <a:off x="990600" y="5410200"/>
              <a:ext cx="1219200" cy="4572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WA SDK</a:t>
              </a:r>
              <a:endParaRPr lang="en-US" sz="1400" dirty="0">
                <a:solidFill>
                  <a:schemeClr val="tx1"/>
                </a:solidFill>
              </a:endParaRPr>
            </a:p>
          </p:txBody>
        </p:sp>
      </p:grpSp>
      <p:grpSp>
        <p:nvGrpSpPr>
          <p:cNvPr id="8" name="Group 38"/>
          <p:cNvGrpSpPr/>
          <p:nvPr/>
        </p:nvGrpSpPr>
        <p:grpSpPr>
          <a:xfrm>
            <a:off x="2303580" y="1399228"/>
            <a:ext cx="3962400" cy="4593600"/>
            <a:chOff x="2514600" y="1807200"/>
            <a:chExt cx="3962400" cy="4593600"/>
          </a:xfrm>
        </p:grpSpPr>
        <p:sp>
          <p:nvSpPr>
            <p:cNvPr id="9" name="Rounded Rectangle 8"/>
            <p:cNvSpPr/>
            <p:nvPr/>
          </p:nvSpPr>
          <p:spPr>
            <a:xfrm rot="-5400000">
              <a:off x="3143251" y="4781549"/>
              <a:ext cx="1371600" cy="342900"/>
            </a:xfrm>
            <a:prstGeom prst="round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Storage Cluster</a:t>
              </a:r>
            </a:p>
          </p:txBody>
        </p:sp>
        <p:sp>
          <p:nvSpPr>
            <p:cNvPr id="10" name="Rectangle 9"/>
            <p:cNvSpPr/>
            <p:nvPr/>
          </p:nvSpPr>
          <p:spPr>
            <a:xfrm>
              <a:off x="3505200" y="1807200"/>
              <a:ext cx="2971800" cy="4593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Box 10"/>
            <p:cNvSpPr txBox="1"/>
            <p:nvPr/>
          </p:nvSpPr>
          <p:spPr>
            <a:xfrm>
              <a:off x="4114800" y="6019799"/>
              <a:ext cx="1920526" cy="369332"/>
            </a:xfrm>
            <a:prstGeom prst="rect">
              <a:avLst/>
            </a:prstGeom>
            <a:noFill/>
          </p:spPr>
          <p:txBody>
            <a:bodyPr wrap="none" rtlCol="0">
              <a:spAutoFit/>
            </a:bodyPr>
            <a:lstStyle/>
            <a:p>
              <a:r>
                <a:rPr lang="en-US" dirty="0" smtClean="0"/>
                <a:t>MSFT Datacenter</a:t>
              </a:r>
              <a:endParaRPr lang="en-US" dirty="0">
                <a:latin typeface="+mn-lt"/>
              </a:endParaRPr>
            </a:p>
          </p:txBody>
        </p:sp>
        <p:sp>
          <p:nvSpPr>
            <p:cNvPr id="12" name="Rectangle 11"/>
            <p:cNvSpPr/>
            <p:nvPr/>
          </p:nvSpPr>
          <p:spPr>
            <a:xfrm>
              <a:off x="3657600" y="1981199"/>
              <a:ext cx="2667000" cy="4025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Portal de </a:t>
              </a:r>
              <a:r>
                <a:rPr lang="en-US" sz="1400" dirty="0" err="1" smtClean="0">
                  <a:solidFill>
                    <a:schemeClr val="tx1"/>
                  </a:solidFill>
                </a:rPr>
                <a:t>Negocio</a:t>
              </a:r>
              <a:endParaRPr lang="en-US" sz="1400" dirty="0" smtClean="0">
                <a:solidFill>
                  <a:schemeClr val="tx1"/>
                </a:solidFill>
              </a:endParaRPr>
            </a:p>
          </p:txBody>
        </p:sp>
        <p:sp>
          <p:nvSpPr>
            <p:cNvPr id="13" name="Rectangle 12"/>
            <p:cNvSpPr/>
            <p:nvPr/>
          </p:nvSpPr>
          <p:spPr>
            <a:xfrm>
              <a:off x="3657600" y="2895599"/>
              <a:ext cx="2667000" cy="381000"/>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Portal de </a:t>
              </a:r>
              <a:r>
                <a:rPr lang="en-US" sz="1400" dirty="0" err="1" smtClean="0">
                  <a:solidFill>
                    <a:schemeClr val="tx1"/>
                  </a:solidFill>
                </a:rPr>
                <a:t>Desarrollo</a:t>
              </a:r>
              <a:endParaRPr lang="en-US" sz="1400" dirty="0" smtClean="0">
                <a:solidFill>
                  <a:schemeClr val="tx1"/>
                </a:solidFill>
              </a:endParaRPr>
            </a:p>
          </p:txBody>
        </p:sp>
        <p:cxnSp>
          <p:nvCxnSpPr>
            <p:cNvPr id="14" name="Straight Arrow Connector 13"/>
            <p:cNvCxnSpPr/>
            <p:nvPr/>
          </p:nvCxnSpPr>
          <p:spPr>
            <a:xfrm rot="10800000" flipV="1">
              <a:off x="3276601" y="3581396"/>
              <a:ext cx="381003" cy="2"/>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63294" y="2628105"/>
              <a:ext cx="381000" cy="1588"/>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rot="-5400000">
              <a:off x="4057650" y="4781549"/>
              <a:ext cx="1371600" cy="342900"/>
            </a:xfrm>
            <a:prstGeom prst="round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p:txBody>
        </p:sp>
        <p:sp>
          <p:nvSpPr>
            <p:cNvPr id="17" name="Rounded Rectangle 16"/>
            <p:cNvSpPr/>
            <p:nvPr/>
          </p:nvSpPr>
          <p:spPr>
            <a:xfrm rot="-5400000">
              <a:off x="4438650" y="4895849"/>
              <a:ext cx="1600200" cy="342900"/>
            </a:xfrm>
            <a:prstGeom prst="round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Compute Cluster</a:t>
              </a:r>
            </a:p>
          </p:txBody>
        </p:sp>
        <p:sp>
          <p:nvSpPr>
            <p:cNvPr id="18" name="Rounded Rectangle 17"/>
            <p:cNvSpPr/>
            <p:nvPr/>
          </p:nvSpPr>
          <p:spPr>
            <a:xfrm rot="-5400000">
              <a:off x="5353050" y="4895849"/>
              <a:ext cx="1600200" cy="342900"/>
            </a:xfrm>
            <a:prstGeom prst="round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1"/>
                </a:solidFill>
              </a:endParaRPr>
            </a:p>
          </p:txBody>
        </p:sp>
        <p:cxnSp>
          <p:nvCxnSpPr>
            <p:cNvPr id="19" name="Straight Arrow Connector 18"/>
            <p:cNvCxnSpPr/>
            <p:nvPr/>
          </p:nvCxnSpPr>
          <p:spPr>
            <a:xfrm rot="10800000" flipV="1">
              <a:off x="3810000" y="3809999"/>
              <a:ext cx="1144588" cy="381000"/>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648200" y="3886199"/>
              <a:ext cx="381000" cy="228600"/>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4915694" y="3848893"/>
              <a:ext cx="381000" cy="303212"/>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954588" y="3809999"/>
              <a:ext cx="1217612" cy="381000"/>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3276601" y="5859203"/>
              <a:ext cx="1471251" cy="8196"/>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696493" y="5752306"/>
              <a:ext cx="228601" cy="1588"/>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610894" y="5752306"/>
              <a:ext cx="228601" cy="1588"/>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10200" y="4564558"/>
              <a:ext cx="316112" cy="307777"/>
            </a:xfrm>
            <a:prstGeom prst="rect">
              <a:avLst/>
            </a:prstGeom>
            <a:noFill/>
          </p:spPr>
          <p:txBody>
            <a:bodyPr wrap="none" rtlCol="0">
              <a:spAutoFit/>
            </a:bodyPr>
            <a:lstStyle/>
            <a:p>
              <a:r>
                <a:rPr lang="en-US" sz="1400" dirty="0" smtClean="0"/>
                <a:t>…</a:t>
              </a:r>
              <a:endParaRPr lang="en-US" sz="1400" dirty="0"/>
            </a:p>
          </p:txBody>
        </p:sp>
        <p:sp>
          <p:nvSpPr>
            <p:cNvPr id="27" name="TextBox 26"/>
            <p:cNvSpPr txBox="1"/>
            <p:nvPr/>
          </p:nvSpPr>
          <p:spPr>
            <a:xfrm>
              <a:off x="3997804" y="4571999"/>
              <a:ext cx="316112" cy="307777"/>
            </a:xfrm>
            <a:prstGeom prst="rect">
              <a:avLst/>
            </a:prstGeom>
            <a:noFill/>
          </p:spPr>
          <p:txBody>
            <a:bodyPr wrap="none" rtlCol="0">
              <a:spAutoFit/>
            </a:bodyPr>
            <a:lstStyle/>
            <a:p>
              <a:r>
                <a:rPr lang="en-US" sz="1400" dirty="0" smtClean="0"/>
                <a:t>…</a:t>
              </a:r>
              <a:endParaRPr lang="en-US" sz="1400" dirty="0"/>
            </a:p>
          </p:txBody>
        </p:sp>
        <p:sp>
          <p:nvSpPr>
            <p:cNvPr id="28" name="Oval 27"/>
            <p:cNvSpPr/>
            <p:nvPr/>
          </p:nvSpPr>
          <p:spPr>
            <a:xfrm>
              <a:off x="3124200" y="57911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Oval 28"/>
            <p:cNvSpPr/>
            <p:nvPr/>
          </p:nvSpPr>
          <p:spPr>
            <a:xfrm>
              <a:off x="3124200" y="35051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Rounded Rectangle 29"/>
            <p:cNvSpPr/>
            <p:nvPr/>
          </p:nvSpPr>
          <p:spPr>
            <a:xfrm>
              <a:off x="3657600" y="3352799"/>
              <a:ext cx="2667000" cy="381000"/>
            </a:xfrm>
            <a:prstGeom prst="round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Servicios</a:t>
              </a:r>
              <a:r>
                <a:rPr lang="en-US" sz="1400" dirty="0" smtClean="0">
                  <a:solidFill>
                    <a:schemeClr val="tx1"/>
                  </a:solidFill>
                </a:rPr>
                <a:t> de </a:t>
              </a:r>
              <a:r>
                <a:rPr lang="en-US" sz="1400" dirty="0" err="1" smtClean="0">
                  <a:solidFill>
                    <a:schemeClr val="tx1"/>
                  </a:solidFill>
                </a:rPr>
                <a:t>Administracion</a:t>
              </a:r>
              <a:endParaRPr lang="en-US" sz="1400" dirty="0" smtClean="0">
                <a:solidFill>
                  <a:schemeClr val="tx1"/>
                </a:solidFill>
              </a:endParaRPr>
            </a:p>
          </p:txBody>
        </p:sp>
        <p:sp>
          <p:nvSpPr>
            <p:cNvPr id="31" name="TextBox 30"/>
            <p:cNvSpPr txBox="1"/>
            <p:nvPr/>
          </p:nvSpPr>
          <p:spPr>
            <a:xfrm>
              <a:off x="2514600" y="5638799"/>
              <a:ext cx="628698" cy="338554"/>
            </a:xfrm>
            <a:prstGeom prst="rect">
              <a:avLst/>
            </a:prstGeom>
            <a:noFill/>
          </p:spPr>
          <p:txBody>
            <a:bodyPr wrap="none" rtlCol="0">
              <a:spAutoFit/>
            </a:bodyPr>
            <a:lstStyle/>
            <a:p>
              <a:r>
                <a:rPr lang="en-US" sz="1600" dirty="0" smtClean="0"/>
                <a:t>REST</a:t>
              </a:r>
              <a:endParaRPr lang="en-US" sz="1600" dirty="0">
                <a:latin typeface="+mn-lt"/>
              </a:endParaRPr>
            </a:p>
          </p:txBody>
        </p:sp>
        <p:sp>
          <p:nvSpPr>
            <p:cNvPr id="32" name="TextBox 31"/>
            <p:cNvSpPr txBox="1"/>
            <p:nvPr/>
          </p:nvSpPr>
          <p:spPr>
            <a:xfrm>
              <a:off x="2514600" y="3352799"/>
              <a:ext cx="628698" cy="338554"/>
            </a:xfrm>
            <a:prstGeom prst="rect">
              <a:avLst/>
            </a:prstGeom>
            <a:noFill/>
          </p:spPr>
          <p:txBody>
            <a:bodyPr wrap="none" rtlCol="0">
              <a:spAutoFit/>
            </a:bodyPr>
            <a:lstStyle/>
            <a:p>
              <a:r>
                <a:rPr lang="en-US" sz="1600" dirty="0" smtClean="0"/>
                <a:t>REST</a:t>
              </a:r>
              <a:endParaRPr lang="en-US" sz="1600" dirty="0">
                <a:latin typeface="+mn-lt"/>
              </a:endParaRPr>
            </a:p>
          </p:txBody>
        </p:sp>
      </p:grpSp>
      <p:grpSp>
        <p:nvGrpSpPr>
          <p:cNvPr id="33" name="Group 72"/>
          <p:cNvGrpSpPr/>
          <p:nvPr/>
        </p:nvGrpSpPr>
        <p:grpSpPr>
          <a:xfrm>
            <a:off x="5732580" y="4011628"/>
            <a:ext cx="646331" cy="1371600"/>
            <a:chOff x="5943600" y="4419600"/>
            <a:chExt cx="646331" cy="1371600"/>
          </a:xfrm>
        </p:grpSpPr>
        <p:sp>
          <p:nvSpPr>
            <p:cNvPr id="34" name="Rectangle 33"/>
            <p:cNvSpPr/>
            <p:nvPr/>
          </p:nvSpPr>
          <p:spPr>
            <a:xfrm>
              <a:off x="6019800" y="44196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172200" y="44196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019800" y="45720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172200" y="45720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6019800" y="4724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172200" y="47244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019800" y="48768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6172200" y="48768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019800" y="57150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172200" y="5715000"/>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rot="5400000">
              <a:off x="6014934" y="4987602"/>
              <a:ext cx="503664" cy="646331"/>
            </a:xfrm>
            <a:prstGeom prst="rect">
              <a:avLst/>
            </a:prstGeom>
            <a:noFill/>
          </p:spPr>
          <p:txBody>
            <a:bodyPr wrap="none" rtlCol="0">
              <a:spAutoFit/>
            </a:bodyPr>
            <a:lstStyle/>
            <a:p>
              <a:r>
                <a:rPr lang="en-US" sz="3600" dirty="0" smtClean="0">
                  <a:solidFill>
                    <a:schemeClr val="bg1"/>
                  </a:solidFill>
                </a:rPr>
                <a:t>…</a:t>
              </a:r>
              <a:endParaRPr lang="en-US" sz="3600" dirty="0">
                <a:solidFill>
                  <a:schemeClr val="bg1"/>
                </a:solidFill>
              </a:endParaRPr>
            </a:p>
          </p:txBody>
        </p:sp>
      </p:grpSp>
      <p:grpSp>
        <p:nvGrpSpPr>
          <p:cNvPr id="45" name="Group 74"/>
          <p:cNvGrpSpPr/>
          <p:nvPr/>
        </p:nvGrpSpPr>
        <p:grpSpPr>
          <a:xfrm>
            <a:off x="6330373" y="1116028"/>
            <a:ext cx="2221197" cy="4808254"/>
            <a:chOff x="6363735" y="1524000"/>
            <a:chExt cx="2441733" cy="4983588"/>
          </a:xfrm>
        </p:grpSpPr>
        <p:sp>
          <p:nvSpPr>
            <p:cNvPr id="46" name="Oval Callout 45"/>
            <p:cNvSpPr/>
            <p:nvPr/>
          </p:nvSpPr>
          <p:spPr>
            <a:xfrm>
              <a:off x="6363735" y="1524000"/>
              <a:ext cx="2441733" cy="4983588"/>
            </a:xfrm>
            <a:prstGeom prst="wedgeEllipseCallout">
              <a:avLst>
                <a:gd name="adj1" fmla="val -66484"/>
                <a:gd name="adj2" fmla="val 19716"/>
              </a:avLst>
            </a:prstGeom>
            <a:solidFill>
              <a:schemeClr val="tx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0"/>
            <p:cNvGrpSpPr/>
            <p:nvPr/>
          </p:nvGrpSpPr>
          <p:grpSpPr>
            <a:xfrm>
              <a:off x="6781800" y="2514600"/>
              <a:ext cx="1600200" cy="3048000"/>
              <a:chOff x="6781800" y="3352800"/>
              <a:chExt cx="1600200" cy="3048000"/>
            </a:xfrm>
          </p:grpSpPr>
          <p:sp>
            <p:nvSpPr>
              <p:cNvPr id="48" name="Rectangle 47"/>
              <p:cNvSpPr/>
              <p:nvPr/>
            </p:nvSpPr>
            <p:spPr>
              <a:xfrm>
                <a:off x="6781800" y="3352800"/>
                <a:ext cx="1600200" cy="304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6969420" y="6031468"/>
                <a:ext cx="1107997" cy="369332"/>
              </a:xfrm>
              <a:prstGeom prst="rect">
                <a:avLst/>
              </a:prstGeom>
              <a:noFill/>
            </p:spPr>
            <p:txBody>
              <a:bodyPr wrap="none" rtlCol="0">
                <a:spAutoFit/>
              </a:bodyPr>
              <a:lstStyle/>
              <a:p>
                <a:r>
                  <a:rPr lang="en-US" dirty="0" smtClean="0"/>
                  <a:t>Cloud VM</a:t>
                </a:r>
                <a:endParaRPr lang="en-US" dirty="0">
                  <a:latin typeface="+mn-lt"/>
                </a:endParaRPr>
              </a:p>
            </p:txBody>
          </p:sp>
          <p:sp>
            <p:nvSpPr>
              <p:cNvPr id="50" name="Rectangle 49"/>
              <p:cNvSpPr/>
              <p:nvPr/>
            </p:nvSpPr>
            <p:spPr>
              <a:xfrm>
                <a:off x="7086600" y="4572000"/>
                <a:ext cx="990600" cy="5334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Runtime API</a:t>
                </a:r>
                <a:endParaRPr lang="en-US" sz="1400" dirty="0">
                  <a:solidFill>
                    <a:schemeClr val="tx1"/>
                  </a:solidFill>
                </a:endParaRPr>
              </a:p>
            </p:txBody>
          </p:sp>
          <p:sp>
            <p:nvSpPr>
              <p:cNvPr id="51" name="Rectangle 50"/>
              <p:cNvSpPr/>
              <p:nvPr/>
            </p:nvSpPr>
            <p:spPr>
              <a:xfrm>
                <a:off x="6934200" y="5410200"/>
                <a:ext cx="1295400" cy="457200"/>
              </a:xfrm>
              <a:prstGeom prst="rect">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VM Setup</a:t>
                </a:r>
                <a:endParaRPr lang="en-US" sz="1400" dirty="0">
                  <a:solidFill>
                    <a:schemeClr val="tx1"/>
                  </a:solidFill>
                </a:endParaRPr>
              </a:p>
            </p:txBody>
          </p:sp>
          <p:sp>
            <p:nvSpPr>
              <p:cNvPr id="52" name="Rectangle 51"/>
              <p:cNvSpPr/>
              <p:nvPr/>
            </p:nvSpPr>
            <p:spPr>
              <a:xfrm>
                <a:off x="6934200" y="3505200"/>
                <a:ext cx="1295400" cy="1752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7086600" y="3657600"/>
                <a:ext cx="990600" cy="8382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User Code</a:t>
                </a:r>
                <a:endParaRPr lang="en-US" sz="1400" dirty="0">
                  <a:solidFill>
                    <a:schemeClr val="tx1"/>
                  </a:solidFill>
                </a:endParaRPr>
              </a:p>
            </p:txBody>
          </p:sp>
        </p:grpSp>
      </p:grpSp>
    </p:spTree>
    <p:extLst>
      <p:ext uri="{BB962C8B-B14F-4D97-AF65-F5344CB8AC3E}">
        <p14:creationId xmlns:p14="http://schemas.microsoft.com/office/powerpoint/2010/main" val="1299439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1000" y="152400"/>
            <a:ext cx="7470648" cy="1143000"/>
          </a:xfrm>
        </p:spPr>
        <p:txBody>
          <a:bodyPr/>
          <a:lstStyle/>
          <a:p>
            <a:r>
              <a:rPr lang="es-CO" dirty="0" smtClean="0"/>
              <a:t>Conclusiones</a:t>
            </a:r>
            <a:endParaRPr lang="en-US" dirty="0"/>
          </a:p>
        </p:txBody>
      </p:sp>
      <p:sp>
        <p:nvSpPr>
          <p:cNvPr id="6" name="TextBox 5"/>
          <p:cNvSpPr txBox="1"/>
          <p:nvPr/>
        </p:nvSpPr>
        <p:spPr>
          <a:xfrm>
            <a:off x="381000" y="1371600"/>
            <a:ext cx="7924800" cy="4893647"/>
          </a:xfrm>
          <a:prstGeom prst="rect">
            <a:avLst/>
          </a:prstGeom>
          <a:noFill/>
        </p:spPr>
        <p:txBody>
          <a:bodyPr wrap="square" rtlCol="0">
            <a:spAutoFit/>
          </a:bodyPr>
          <a:lstStyle/>
          <a:p>
            <a:pPr marL="1200150" lvl="2" indent="-285750">
              <a:lnSpc>
                <a:spcPct val="150000"/>
              </a:lnSpc>
              <a:buFont typeface="Arial" pitchFamily="34" charset="0"/>
              <a:buChar char="•"/>
            </a:pPr>
            <a:r>
              <a:rPr lang="es-CO" sz="3200" smtClean="0"/>
              <a:t>Ejecutar - Almacenar</a:t>
            </a:r>
          </a:p>
          <a:p>
            <a:pPr marL="1200150" lvl="2" indent="-285750">
              <a:lnSpc>
                <a:spcPct val="150000"/>
              </a:lnSpc>
              <a:buFont typeface="Arial" pitchFamily="34" charset="0"/>
              <a:buChar char="•"/>
            </a:pPr>
            <a:r>
              <a:rPr lang="es-CO" sz="3200" smtClean="0"/>
              <a:t>Datacenter Gigante</a:t>
            </a:r>
          </a:p>
          <a:p>
            <a:pPr marL="1200150" lvl="2" indent="-285750">
              <a:lnSpc>
                <a:spcPct val="150000"/>
              </a:lnSpc>
              <a:buFont typeface="Arial" pitchFamily="34" charset="0"/>
              <a:buChar char="•"/>
            </a:pPr>
            <a:r>
              <a:rPr lang="es-CO" sz="3200" smtClean="0"/>
              <a:t>Se paga solo lo usado</a:t>
            </a:r>
          </a:p>
          <a:p>
            <a:pPr marL="1200150" lvl="2" indent="-285750">
              <a:lnSpc>
                <a:spcPct val="150000"/>
              </a:lnSpc>
              <a:buFont typeface="Arial" pitchFamily="34" charset="0"/>
              <a:buChar char="•"/>
            </a:pPr>
            <a:r>
              <a:rPr lang="es-CO" sz="3200" smtClean="0"/>
              <a:t>Escalable</a:t>
            </a:r>
          </a:p>
          <a:p>
            <a:pPr marL="1200150" lvl="2" indent="-285750">
              <a:lnSpc>
                <a:spcPct val="150000"/>
              </a:lnSpc>
              <a:buFont typeface="Arial" pitchFamily="34" charset="0"/>
              <a:buChar char="•"/>
            </a:pPr>
            <a:r>
              <a:rPr lang="es-CO" sz="3200" smtClean="0"/>
              <a:t>Disponible</a:t>
            </a:r>
          </a:p>
          <a:p>
            <a:pPr marL="1200150" lvl="2" indent="-285750">
              <a:lnSpc>
                <a:spcPct val="150000"/>
              </a:lnSpc>
              <a:buFont typeface="Arial" pitchFamily="34" charset="0"/>
              <a:buChar char="•"/>
            </a:pPr>
            <a:r>
              <a:rPr lang="es-CO" sz="3200" smtClean="0"/>
              <a:t>Reducir tiempo y costo</a:t>
            </a:r>
          </a:p>
          <a:p>
            <a:pPr lvl="2"/>
            <a:endParaRPr lang="es-CO" sz="2400" smtClean="0"/>
          </a:p>
        </p:txBody>
      </p:sp>
    </p:spTree>
    <p:extLst>
      <p:ext uri="{BB962C8B-B14F-4D97-AF65-F5344CB8AC3E}">
        <p14:creationId xmlns:p14="http://schemas.microsoft.com/office/powerpoint/2010/main" val="2532354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Situaciones</a:t>
            </a:r>
            <a:endParaRPr lang="es-ES_tradnl" dirty="0"/>
          </a:p>
        </p:txBody>
      </p:sp>
      <p:pic>
        <p:nvPicPr>
          <p:cNvPr id="2052" name="Picture 4" descr="Arquitectura Spagueti">
            <a:hlinkClick r:id="rId2" tooltip="Arquitectura Espagueti"/>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4450685" cy="27955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uiaweb.gob.cl/guia/capitulos/dos/images/fig.00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085" y="1752600"/>
            <a:ext cx="4267200" cy="3637788"/>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5486400" y="1066800"/>
            <a:ext cx="3429000" cy="4623955"/>
          </a:xfrm>
          <a:prstGeom prst="rect">
            <a:avLst/>
          </a:prstGeom>
          <a:ln>
            <a:noFill/>
          </a:ln>
          <a:effectLst>
            <a:softEdge rad="112500"/>
          </a:effectLst>
        </p:spPr>
      </p:pic>
    </p:spTree>
    <p:extLst>
      <p:ext uri="{BB962C8B-B14F-4D97-AF65-F5344CB8AC3E}">
        <p14:creationId xmlns:p14="http://schemas.microsoft.com/office/powerpoint/2010/main" val="175507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4"/>
                                        </p:tgtEl>
                                      </p:cBhvr>
                                    </p:animEffect>
                                    <p:set>
                                      <p:cBhvr>
                                        <p:cTn id="7" dur="1" fill="hold">
                                          <p:stCondLst>
                                            <p:cond delay="499"/>
                                          </p:stCondLst>
                                        </p:cTn>
                                        <p:tgtEl>
                                          <p:spTgt spid="205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1000" y="152400"/>
            <a:ext cx="7470648" cy="664797"/>
          </a:xfrm>
        </p:spPr>
        <p:txBody>
          <a:bodyPr/>
          <a:lstStyle/>
          <a:p>
            <a:r>
              <a:rPr lang="es-CO" dirty="0" smtClean="0"/>
              <a:t>Como Iniciar</a:t>
            </a:r>
            <a:endParaRPr lang="en-US" dirty="0"/>
          </a:p>
        </p:txBody>
      </p:sp>
      <p:sp>
        <p:nvSpPr>
          <p:cNvPr id="6" name="TextBox 5"/>
          <p:cNvSpPr txBox="1"/>
          <p:nvPr/>
        </p:nvSpPr>
        <p:spPr>
          <a:xfrm>
            <a:off x="381000" y="838200"/>
            <a:ext cx="7924800" cy="5878532"/>
          </a:xfrm>
          <a:prstGeom prst="rect">
            <a:avLst/>
          </a:prstGeom>
          <a:noFill/>
        </p:spPr>
        <p:txBody>
          <a:bodyPr wrap="square" rtlCol="0">
            <a:spAutoFit/>
          </a:bodyPr>
          <a:lstStyle/>
          <a:p>
            <a:pPr marL="285787" indent="-285750">
              <a:lnSpc>
                <a:spcPct val="150000"/>
              </a:lnSpc>
              <a:buFont typeface="Arial" pitchFamily="34" charset="0"/>
              <a:buChar char="•"/>
            </a:pPr>
            <a:r>
              <a:rPr lang="en-US" sz="2000" dirty="0" smtClean="0"/>
              <a:t>Windows Azure Platform</a:t>
            </a:r>
          </a:p>
          <a:p>
            <a:pPr marL="37">
              <a:lnSpc>
                <a:spcPct val="150000"/>
              </a:lnSpc>
            </a:pPr>
            <a:r>
              <a:rPr lang="en-US" sz="2000" dirty="0" smtClean="0">
                <a:hlinkClick r:id="rId2"/>
              </a:rPr>
              <a:t>http://www.azure.com</a:t>
            </a:r>
            <a:endParaRPr lang="en-US" sz="2000" dirty="0" smtClean="0"/>
          </a:p>
          <a:p>
            <a:endParaRPr lang="en-US" sz="1600" dirty="0" smtClean="0"/>
          </a:p>
          <a:p>
            <a:pPr marL="285750" indent="-285750">
              <a:lnSpc>
                <a:spcPct val="150000"/>
              </a:lnSpc>
              <a:buFont typeface="Arial" pitchFamily="34" charset="0"/>
              <a:buChar char="•"/>
            </a:pPr>
            <a:r>
              <a:rPr lang="en-US" sz="2000" dirty="0" smtClean="0"/>
              <a:t>Microsoft Online</a:t>
            </a:r>
            <a:endParaRPr lang="en-US" sz="2000" dirty="0"/>
          </a:p>
          <a:p>
            <a:pPr>
              <a:lnSpc>
                <a:spcPct val="150000"/>
              </a:lnSpc>
            </a:pPr>
            <a:r>
              <a:rPr lang="en-US" sz="2000" dirty="0">
                <a:hlinkClick r:id="rId3"/>
              </a:rPr>
              <a:t>http</a:t>
            </a:r>
            <a:r>
              <a:rPr lang="en-US" sz="2000" dirty="0" smtClean="0">
                <a:hlinkClick r:id="rId3"/>
              </a:rPr>
              <a:t>://www.microsoft.com/online</a:t>
            </a:r>
            <a:endParaRPr lang="en-US" sz="2000" dirty="0" smtClean="0"/>
          </a:p>
          <a:p>
            <a:pPr>
              <a:lnSpc>
                <a:spcPct val="150000"/>
              </a:lnSpc>
            </a:pPr>
            <a:endParaRPr lang="en-US" sz="2000" dirty="0" smtClean="0"/>
          </a:p>
          <a:p>
            <a:pPr marL="285750" indent="-285750">
              <a:lnSpc>
                <a:spcPct val="150000"/>
              </a:lnSpc>
              <a:buFont typeface="Arial" pitchFamily="34" charset="0"/>
              <a:buChar char="•"/>
            </a:pPr>
            <a:r>
              <a:rPr lang="en-US" sz="2000" dirty="0" smtClean="0"/>
              <a:t>Blog de Windows Azure en Español</a:t>
            </a:r>
            <a:endParaRPr lang="en-US" sz="2000" dirty="0"/>
          </a:p>
          <a:p>
            <a:pPr>
              <a:lnSpc>
                <a:spcPct val="150000"/>
              </a:lnSpc>
            </a:pPr>
            <a:r>
              <a:rPr lang="en-US" sz="2000" dirty="0">
                <a:hlinkClick r:id="rId4"/>
              </a:rPr>
              <a:t>http://blogs.msdn.com/b/warnov/archive/tags/azure</a:t>
            </a:r>
            <a:r>
              <a:rPr lang="en-US" sz="2000" dirty="0" smtClean="0">
                <a:hlinkClick r:id="rId4"/>
              </a:rPr>
              <a:t>/</a:t>
            </a:r>
            <a:endParaRPr lang="en-US" sz="2000" dirty="0" smtClean="0"/>
          </a:p>
          <a:p>
            <a:pPr>
              <a:lnSpc>
                <a:spcPct val="150000"/>
              </a:lnSpc>
            </a:pPr>
            <a:endParaRPr lang="en-US" sz="2000" dirty="0" smtClean="0"/>
          </a:p>
          <a:p>
            <a:pPr marL="285750" indent="-285750">
              <a:lnSpc>
                <a:spcPct val="150000"/>
              </a:lnSpc>
              <a:buFont typeface="Arial" pitchFamily="34" charset="0"/>
              <a:buChar char="•"/>
            </a:pPr>
            <a:r>
              <a:rPr lang="en-US" sz="2000" dirty="0" smtClean="0"/>
              <a:t>Microsoft Cloud Services</a:t>
            </a:r>
            <a:endParaRPr lang="en-US" sz="2000" dirty="0"/>
          </a:p>
          <a:p>
            <a:pPr>
              <a:lnSpc>
                <a:spcPct val="150000"/>
              </a:lnSpc>
            </a:pPr>
            <a:r>
              <a:rPr lang="en-US" sz="2000" dirty="0">
                <a:hlinkClick r:id="rId5"/>
              </a:rPr>
              <a:t>http</a:t>
            </a:r>
            <a:r>
              <a:rPr lang="en-US" sz="2000" dirty="0" smtClean="0">
                <a:hlinkClick r:id="rId5"/>
              </a:rPr>
              <a:t>://www.microsoft.com/cloud</a:t>
            </a:r>
            <a:endParaRPr lang="en-US" sz="2000" dirty="0" smtClean="0"/>
          </a:p>
          <a:p>
            <a:pPr algn="r">
              <a:lnSpc>
                <a:spcPct val="150000"/>
              </a:lnSpc>
            </a:pPr>
            <a:r>
              <a:rPr lang="en-US" sz="2000" dirty="0" smtClean="0"/>
              <a:t>Gerardo Ramos</a:t>
            </a:r>
          </a:p>
          <a:p>
            <a:pPr algn="r">
              <a:lnSpc>
                <a:spcPct val="150000"/>
              </a:lnSpc>
            </a:pPr>
            <a:r>
              <a:rPr lang="en-US" sz="2000" dirty="0" smtClean="0">
                <a:hlinkClick r:id="rId6"/>
              </a:rPr>
              <a:t>Gerardo.ramos@student-partners.com</a:t>
            </a:r>
            <a:endParaRPr lang="en-US" sz="2000" dirty="0" smtClean="0"/>
          </a:p>
        </p:txBody>
      </p:sp>
    </p:spTree>
    <p:extLst>
      <p:ext uri="{BB962C8B-B14F-4D97-AF65-F5344CB8AC3E}">
        <p14:creationId xmlns:p14="http://schemas.microsoft.com/office/powerpoint/2010/main" val="43690184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2009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
        <p:nvSpPr>
          <p:cNvPr id="2" name="Title 1"/>
          <p:cNvSpPr>
            <a:spLocks noGrp="1"/>
          </p:cNvSpPr>
          <p:nvPr>
            <p:ph type="title"/>
          </p:nvPr>
        </p:nvSpPr>
        <p:spPr/>
        <p:txBody>
          <a:bodyPr/>
          <a:lstStyle/>
          <a:p>
            <a:endParaRPr lang="es-ES_tradnl"/>
          </a:p>
        </p:txBody>
      </p:sp>
      <p:sp>
        <p:nvSpPr>
          <p:cNvPr id="3" name="Text Placeholder 2"/>
          <p:cNvSpPr>
            <a:spLocks noGrp="1"/>
          </p:cNvSpPr>
          <p:nvPr>
            <p:ph type="body" sz="quarter" idx="10"/>
          </p:nvPr>
        </p:nvSpPr>
        <p:spPr/>
        <p:txBody>
          <a:bodyPr/>
          <a:lstStyle/>
          <a:p>
            <a:endParaRPr lang="es-ES_tradnl"/>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cloud" descr="cloud_1.png"/>
          <p:cNvPicPr>
            <a:picLocks noChangeAspect="1"/>
          </p:cNvPicPr>
          <p:nvPr/>
        </p:nvPicPr>
        <p:blipFill>
          <a:blip r:embed="rId2" cstate="email"/>
          <a:stretch>
            <a:fillRect/>
          </a:stretch>
        </p:blipFill>
        <p:spPr>
          <a:xfrm rot="2996948">
            <a:off x="4770769" y="3476324"/>
            <a:ext cx="2958254" cy="2216900"/>
          </a:xfrm>
          <a:prstGeom prst="rect">
            <a:avLst/>
          </a:prstGeom>
          <a:noFill/>
          <a:ln>
            <a:noFill/>
          </a:ln>
        </p:spPr>
      </p:pic>
      <p:pic>
        <p:nvPicPr>
          <p:cNvPr id="57" name="cloud" descr="cloud_1.png"/>
          <p:cNvPicPr>
            <a:picLocks noChangeAspect="1"/>
          </p:cNvPicPr>
          <p:nvPr/>
        </p:nvPicPr>
        <p:blipFill>
          <a:blip r:embed="rId2" cstate="email"/>
          <a:stretch>
            <a:fillRect/>
          </a:stretch>
        </p:blipFill>
        <p:spPr>
          <a:xfrm rot="2996948">
            <a:off x="2040965" y="1082573"/>
            <a:ext cx="2958254" cy="2216900"/>
          </a:xfrm>
          <a:prstGeom prst="rect">
            <a:avLst/>
          </a:prstGeom>
          <a:noFill/>
          <a:ln>
            <a:noFill/>
          </a:ln>
        </p:spPr>
      </p:pic>
      <p:sp>
        <p:nvSpPr>
          <p:cNvPr id="2" name="Title 1"/>
          <p:cNvSpPr>
            <a:spLocks noGrp="1"/>
          </p:cNvSpPr>
          <p:nvPr>
            <p:ph type="title"/>
          </p:nvPr>
        </p:nvSpPr>
        <p:spPr/>
        <p:txBody>
          <a:bodyPr/>
          <a:lstStyle/>
          <a:p>
            <a:r>
              <a:rPr lang="es-CO" smtClean="0"/>
              <a:t>Alternativas - Servicios</a:t>
            </a:r>
            <a:endParaRPr lang="es-CO"/>
          </a:p>
        </p:txBody>
      </p:sp>
      <p:pic>
        <p:nvPicPr>
          <p:cNvPr id="5"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1181475" y="2414339"/>
            <a:ext cx="1009036" cy="1009036"/>
          </a:xfrm>
          <a:prstGeom prst="rect">
            <a:avLst/>
          </a:prstGeom>
        </p:spPr>
      </p:pic>
      <p:cxnSp>
        <p:nvCxnSpPr>
          <p:cNvPr id="8" name="Straight Arrow Connector 7"/>
          <p:cNvCxnSpPr/>
          <p:nvPr/>
        </p:nvCxnSpPr>
        <p:spPr>
          <a:xfrm flipV="1">
            <a:off x="2071918" y="2225810"/>
            <a:ext cx="914028" cy="41910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a:off x="2985946" y="2644910"/>
            <a:ext cx="215002" cy="5436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874551" y="2816974"/>
            <a:ext cx="0" cy="4673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282091" y="2644910"/>
            <a:ext cx="365376" cy="54361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516991" y="1066800"/>
            <a:ext cx="1627369"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SaaS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Rectangle 28"/>
          <p:cNvSpPr/>
          <p:nvPr/>
        </p:nvSpPr>
        <p:spPr>
          <a:xfrm>
            <a:off x="7372908" y="4343400"/>
            <a:ext cx="1396536"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2558611" y="5317528"/>
            <a:ext cx="854670" cy="854670"/>
          </a:xfrm>
          <a:prstGeom prst="rect">
            <a:avLst/>
          </a:prstGeom>
        </p:spPr>
      </p:pic>
      <p:cxnSp>
        <p:nvCxnSpPr>
          <p:cNvPr id="32" name="Straight Arrow Connector 31"/>
          <p:cNvCxnSpPr/>
          <p:nvPr/>
        </p:nvCxnSpPr>
        <p:spPr>
          <a:xfrm flipV="1">
            <a:off x="5045844" y="4919818"/>
            <a:ext cx="573834" cy="28575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a:off x="4553749" y="5464178"/>
            <a:ext cx="246851" cy="8604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4800600" y="5464178"/>
            <a:ext cx="921653" cy="7080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a:off x="4912269" y="5488193"/>
            <a:ext cx="1619968" cy="4563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endCxn id="69" idx="1"/>
          </p:cNvCxnSpPr>
          <p:nvPr/>
        </p:nvCxnSpPr>
        <p:spPr>
          <a:xfrm flipV="1">
            <a:off x="3337477" y="5282725"/>
            <a:ext cx="739639" cy="3629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2" name="Picture 51" descr="Untitled-1.png"/>
          <p:cNvPicPr>
            <a:picLocks noChangeAspect="1"/>
          </p:cNvPicPr>
          <p:nvPr/>
        </p:nvPicPr>
        <p:blipFill>
          <a:blip r:embed="rId4" cstate="email"/>
          <a:stretch>
            <a:fillRect/>
          </a:stretch>
        </p:blipFill>
        <p:spPr>
          <a:xfrm>
            <a:off x="3659580" y="3473440"/>
            <a:ext cx="429941" cy="592733"/>
          </a:xfrm>
          <a:prstGeom prst="rect">
            <a:avLst/>
          </a:prstGeom>
          <a:effectLst>
            <a:outerShdw blurRad="152400" dist="101600" dir="5400000" sx="90000" sy="-19000" rotWithShape="0">
              <a:prstClr val="black">
                <a:alpha val="15000"/>
              </a:prstClr>
            </a:outerShdw>
          </a:effectLst>
        </p:spPr>
      </p:pic>
      <p:pic>
        <p:nvPicPr>
          <p:cNvPr id="53" name="Picture 52" descr="Untitled-1.png"/>
          <p:cNvPicPr>
            <a:picLocks noChangeAspect="1"/>
          </p:cNvPicPr>
          <p:nvPr/>
        </p:nvPicPr>
        <p:blipFill>
          <a:blip r:embed="rId5" cstate="email"/>
          <a:stretch>
            <a:fillRect/>
          </a:stretch>
        </p:blipFill>
        <p:spPr>
          <a:xfrm>
            <a:off x="2466175" y="3470147"/>
            <a:ext cx="624172" cy="566360"/>
          </a:xfrm>
          <a:prstGeom prst="rect">
            <a:avLst/>
          </a:prstGeom>
          <a:effectLst>
            <a:outerShdw blurRad="152400" dist="101600" dir="5400000" sx="90000" sy="-19000" rotWithShape="0">
              <a:prstClr val="black">
                <a:alpha val="15000"/>
              </a:prstClr>
            </a:outerShdw>
          </a:effectLst>
        </p:spPr>
      </p:pic>
      <p:pic>
        <p:nvPicPr>
          <p:cNvPr id="54" name="Picture 61" descr="Xbox 360 console and controller"/>
          <p:cNvPicPr>
            <a:picLocks noChangeAspect="1" noChangeArrowheads="1"/>
          </p:cNvPicPr>
          <p:nvPr/>
        </p:nvPicPr>
        <p:blipFill>
          <a:blip r:embed="rId6" cstate="email"/>
          <a:stretch>
            <a:fillRect/>
          </a:stretch>
        </p:blipFill>
        <p:spPr bwMode="auto">
          <a:xfrm>
            <a:off x="4553749" y="3294302"/>
            <a:ext cx="684909" cy="645248"/>
          </a:xfrm>
          <a:prstGeom prst="rect">
            <a:avLst/>
          </a:prstGeom>
          <a:noFill/>
          <a:ln>
            <a:noFill/>
          </a:ln>
          <a:effectLst>
            <a:outerShdw blurRad="152400" dist="101600" dir="5400000" sx="90000" sy="-19000" rotWithShape="0">
              <a:prstClr val="black">
                <a:alpha val="15000"/>
              </a:prstClr>
            </a:outerShdw>
          </a:effectLst>
        </p:spPr>
      </p:pic>
      <p:pic>
        <p:nvPicPr>
          <p:cNvPr id="59" name="Picture 58" descr="Palm Treo ATT Windows Mobl.png"/>
          <p:cNvPicPr>
            <a:picLocks noChangeAspect="1"/>
          </p:cNvPicPr>
          <p:nvPr/>
        </p:nvPicPr>
        <p:blipFill>
          <a:blip r:embed="rId7" cstate="email"/>
          <a:stretch>
            <a:fillRect/>
          </a:stretch>
        </p:blipFill>
        <p:spPr>
          <a:xfrm>
            <a:off x="5238658" y="2267292"/>
            <a:ext cx="338715" cy="571981"/>
          </a:xfrm>
          <a:prstGeom prst="rect">
            <a:avLst/>
          </a:prstGeom>
          <a:noFill/>
          <a:ln w="9525">
            <a:noFill/>
            <a:miter lim="800000"/>
            <a:headEnd/>
            <a:tailEnd/>
          </a:ln>
          <a:effectLst>
            <a:outerShdw blurRad="152400" dist="101600" dir="5400000" sx="90000" sy="-19000" rotWithShape="0">
              <a:prstClr val="black">
                <a:alpha val="15000"/>
              </a:prstClr>
            </a:outerShdw>
          </a:effectLst>
        </p:spPr>
      </p:pic>
      <p:cxnSp>
        <p:nvCxnSpPr>
          <p:cNvPr id="60" name="Straight Arrow Connector 59"/>
          <p:cNvCxnSpPr/>
          <p:nvPr/>
        </p:nvCxnSpPr>
        <p:spPr>
          <a:xfrm>
            <a:off x="4371061" y="2225810"/>
            <a:ext cx="674783" cy="18852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4" name="Picture 63" descr="Untitled-1.png"/>
          <p:cNvPicPr>
            <a:picLocks noChangeAspect="1"/>
          </p:cNvPicPr>
          <p:nvPr/>
        </p:nvPicPr>
        <p:blipFill>
          <a:blip r:embed="rId5" cstate="email"/>
          <a:stretch>
            <a:fillRect/>
          </a:stretch>
        </p:blipFill>
        <p:spPr>
          <a:xfrm>
            <a:off x="4567895" y="6144100"/>
            <a:ext cx="624172" cy="566360"/>
          </a:xfrm>
          <a:prstGeom prst="rect">
            <a:avLst/>
          </a:prstGeom>
          <a:effectLst>
            <a:outerShdw blurRad="152400" dist="101600" dir="5400000" sx="90000" sy="-19000" rotWithShape="0">
              <a:prstClr val="black">
                <a:alpha val="15000"/>
              </a:prstClr>
            </a:outerShdw>
          </a:effectLst>
        </p:spPr>
      </p:pic>
      <p:pic>
        <p:nvPicPr>
          <p:cNvPr id="66" name="Picture 65" descr="Untitled-1.png"/>
          <p:cNvPicPr>
            <a:picLocks noChangeAspect="1"/>
          </p:cNvPicPr>
          <p:nvPr/>
        </p:nvPicPr>
        <p:blipFill>
          <a:blip r:embed="rId4" cstate="email"/>
          <a:stretch>
            <a:fillRect/>
          </a:stretch>
        </p:blipFill>
        <p:spPr>
          <a:xfrm>
            <a:off x="5776472" y="6172198"/>
            <a:ext cx="429941" cy="592733"/>
          </a:xfrm>
          <a:prstGeom prst="rect">
            <a:avLst/>
          </a:prstGeom>
          <a:effectLst>
            <a:outerShdw blurRad="152400" dist="101600" dir="5400000" sx="90000" sy="-19000" rotWithShape="0">
              <a:prstClr val="black">
                <a:alpha val="15000"/>
              </a:prstClr>
            </a:outerShdw>
          </a:effectLst>
        </p:spPr>
      </p:pic>
      <p:pic>
        <p:nvPicPr>
          <p:cNvPr id="67" name="Picture 61" descr="Xbox 360 console and controller"/>
          <p:cNvPicPr>
            <a:picLocks noChangeAspect="1" noChangeArrowheads="1"/>
          </p:cNvPicPr>
          <p:nvPr/>
        </p:nvPicPr>
        <p:blipFill>
          <a:blip r:embed="rId6" cstate="email"/>
          <a:stretch>
            <a:fillRect/>
          </a:stretch>
        </p:blipFill>
        <p:spPr bwMode="auto">
          <a:xfrm>
            <a:off x="6664614" y="5849574"/>
            <a:ext cx="684909" cy="645248"/>
          </a:xfrm>
          <a:prstGeom prst="rect">
            <a:avLst/>
          </a:prstGeom>
          <a:noFill/>
          <a:ln>
            <a:noFill/>
          </a:ln>
          <a:effectLst>
            <a:outerShdw blurRad="152400" dist="101600" dir="5400000" sx="90000" sy="-19000" rotWithShape="0">
              <a:prstClr val="black">
                <a:alpha val="15000"/>
              </a:prstClr>
            </a:outerShdw>
          </a:effectLst>
        </p:spPr>
      </p:pic>
      <p:pic>
        <p:nvPicPr>
          <p:cNvPr id="68" name="Picture 67" descr="Application.png"/>
          <p:cNvPicPr>
            <a:picLocks noChangeAspect="1"/>
          </p:cNvPicPr>
          <p:nvPr/>
        </p:nvPicPr>
        <p:blipFill>
          <a:blip r:embed="rId8" cstate="print"/>
          <a:srcRect/>
          <a:stretch>
            <a:fillRect/>
          </a:stretch>
        </p:blipFill>
        <p:spPr bwMode="auto">
          <a:xfrm>
            <a:off x="3148374" y="1828800"/>
            <a:ext cx="910807" cy="642892"/>
          </a:xfrm>
          <a:prstGeom prst="rect">
            <a:avLst/>
          </a:prstGeom>
          <a:noFill/>
          <a:ln w="9525">
            <a:noFill/>
            <a:miter lim="800000"/>
            <a:headEnd/>
            <a:tailEnd/>
          </a:ln>
        </p:spPr>
      </p:pic>
      <p:pic>
        <p:nvPicPr>
          <p:cNvPr id="69" name="Picture 68" descr="Application.png"/>
          <p:cNvPicPr>
            <a:picLocks noChangeAspect="1"/>
          </p:cNvPicPr>
          <p:nvPr/>
        </p:nvPicPr>
        <p:blipFill>
          <a:blip r:embed="rId8" cstate="print"/>
          <a:srcRect/>
          <a:stretch>
            <a:fillRect/>
          </a:stretch>
        </p:blipFill>
        <p:spPr bwMode="auto">
          <a:xfrm>
            <a:off x="4077116" y="4919818"/>
            <a:ext cx="1028284" cy="725813"/>
          </a:xfrm>
          <a:prstGeom prst="rect">
            <a:avLst/>
          </a:prstGeom>
          <a:noFill/>
          <a:ln w="9525">
            <a:noFill/>
            <a:miter lim="800000"/>
            <a:headEnd/>
            <a:tailEnd/>
          </a:ln>
        </p:spPr>
      </p:pic>
      <p:pic>
        <p:nvPicPr>
          <p:cNvPr id="73" name="Picture 6" descr="database green.png"/>
          <p:cNvPicPr>
            <a:picLocks noChangeAspect="1"/>
          </p:cNvPicPr>
          <p:nvPr/>
        </p:nvPicPr>
        <p:blipFill>
          <a:blip r:embed="rId9" cstate="print"/>
          <a:srcRect/>
          <a:stretch>
            <a:fillRect/>
          </a:stretch>
        </p:blipFill>
        <p:spPr bwMode="auto">
          <a:xfrm>
            <a:off x="5716023" y="4482335"/>
            <a:ext cx="625478" cy="530378"/>
          </a:xfrm>
          <a:prstGeom prst="rect">
            <a:avLst/>
          </a:prstGeom>
          <a:noFill/>
          <a:ln w="9525">
            <a:noFill/>
            <a:miter lim="800000"/>
            <a:headEnd/>
            <a:tailEnd/>
          </a:ln>
        </p:spPr>
      </p:pic>
      <p:grpSp>
        <p:nvGrpSpPr>
          <p:cNvPr id="74" name="Group 29"/>
          <p:cNvGrpSpPr>
            <a:grpSpLocks/>
          </p:cNvGrpSpPr>
          <p:nvPr/>
        </p:nvGrpSpPr>
        <p:grpSpPr bwMode="auto">
          <a:xfrm>
            <a:off x="6421977" y="4018899"/>
            <a:ext cx="485273" cy="685800"/>
            <a:chOff x="1507" y="1584"/>
            <a:chExt cx="342" cy="593"/>
          </a:xfrm>
        </p:grpSpPr>
        <p:pic>
          <p:nvPicPr>
            <p:cNvPr id="75" name="Picture 30" descr="300714_gear_yellow"/>
            <p:cNvPicPr>
              <a:picLocks noChangeAspect="1" noChangeArrowheads="1"/>
            </p:cNvPicPr>
            <p:nvPr/>
          </p:nvPicPr>
          <p:blipFill>
            <a:blip r:embed="rId10" cstate="print"/>
            <a:srcRect/>
            <a:stretch>
              <a:fillRect/>
            </a:stretch>
          </p:blipFill>
          <p:spPr bwMode="auto">
            <a:xfrm rot="290065" flipH="1">
              <a:off x="1540" y="1920"/>
              <a:ext cx="256" cy="257"/>
            </a:xfrm>
            <a:prstGeom prst="rect">
              <a:avLst/>
            </a:prstGeom>
            <a:noFill/>
          </p:spPr>
        </p:pic>
        <p:pic>
          <p:nvPicPr>
            <p:cNvPr id="76" name="Picture 31" descr="300714_gear_green"/>
            <p:cNvPicPr>
              <a:picLocks noChangeAspect="1" noChangeArrowheads="1"/>
            </p:cNvPicPr>
            <p:nvPr/>
          </p:nvPicPr>
          <p:blipFill>
            <a:blip r:embed="rId11" cstate="print"/>
            <a:srcRect/>
            <a:stretch>
              <a:fillRect/>
            </a:stretch>
          </p:blipFill>
          <p:spPr bwMode="auto">
            <a:xfrm flipH="1">
              <a:off x="1507" y="1584"/>
              <a:ext cx="288" cy="288"/>
            </a:xfrm>
            <a:prstGeom prst="rect">
              <a:avLst/>
            </a:prstGeom>
            <a:noFill/>
          </p:spPr>
        </p:pic>
        <p:pic>
          <p:nvPicPr>
            <p:cNvPr id="77" name="Picture 32" descr="300714_gear_blue"/>
            <p:cNvPicPr>
              <a:picLocks noChangeAspect="1" noChangeArrowheads="1"/>
            </p:cNvPicPr>
            <p:nvPr/>
          </p:nvPicPr>
          <p:blipFill>
            <a:blip r:embed="rId12" cstate="print"/>
            <a:srcRect/>
            <a:stretch>
              <a:fillRect/>
            </a:stretch>
          </p:blipFill>
          <p:spPr bwMode="auto">
            <a:xfrm flipH="1">
              <a:off x="1561" y="1744"/>
              <a:ext cx="288" cy="288"/>
            </a:xfrm>
            <a:prstGeom prst="rect">
              <a:avLst/>
            </a:prstGeom>
            <a:noFill/>
          </p:spPr>
        </p:pic>
      </p:grpSp>
    </p:spTree>
    <p:extLst>
      <p:ext uri="{BB962C8B-B14F-4D97-AF65-F5344CB8AC3E}">
        <p14:creationId xmlns:p14="http://schemas.microsoft.com/office/powerpoint/2010/main" val="2536723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2500"/>
                            </p:stCondLst>
                            <p:childTnLst>
                              <p:par>
                                <p:cTn id="81" presetID="10"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10"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par>
                          <p:cTn id="90" fill="hold">
                            <p:stCondLst>
                              <p:cond delay="3000"/>
                            </p:stCondLst>
                            <p:childTnLst>
                              <p:par>
                                <p:cTn id="91" presetID="10" presetClass="entr" presetSubtype="0" fill="hold"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10" presetClass="entr" presetSubtype="0"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500"/>
                                        <p:tgtEl>
                                          <p:spTgt spid="66"/>
                                        </p:tgtEl>
                                      </p:cBhvr>
                                    </p:animEffect>
                                  </p:childTnLst>
                                </p:cTn>
                              </p:par>
                              <p:par>
                                <p:cTn id="97" presetID="10" presetClass="entr" presetSubtype="0"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64797"/>
          </a:xfrm>
        </p:spPr>
        <p:txBody>
          <a:bodyPr/>
          <a:lstStyle/>
          <a:p>
            <a:r>
              <a:rPr lang="en-US" dirty="0" smtClean="0"/>
              <a:t>Cloud Services</a:t>
            </a:r>
            <a:endParaRPr lang="en-US" dirty="0"/>
          </a:p>
        </p:txBody>
      </p:sp>
      <p:grpSp>
        <p:nvGrpSpPr>
          <p:cNvPr id="64" name="Group 63"/>
          <p:cNvGrpSpPr/>
          <p:nvPr/>
        </p:nvGrpSpPr>
        <p:grpSpPr>
          <a:xfrm>
            <a:off x="914400" y="1557964"/>
            <a:ext cx="1629044" cy="4953000"/>
            <a:chOff x="1599170" y="1557964"/>
            <a:chExt cx="2171492" cy="4953000"/>
          </a:xfrm>
        </p:grpSpPr>
        <p:sp>
          <p:nvSpPr>
            <p:cNvPr id="3" name="Rounded Rectangle 2"/>
            <p:cNvSpPr/>
            <p:nvPr/>
          </p:nvSpPr>
          <p:spPr>
            <a:xfrm>
              <a:off x="1903891" y="1557964"/>
              <a:ext cx="1866771" cy="49530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latin typeface="Segoe UI" pitchFamily="34" charset="0"/>
                  <a:ea typeface="Segoe UI" pitchFamily="34" charset="0"/>
                  <a:cs typeface="Segoe UI" pitchFamily="34" charset="0"/>
                </a:rPr>
                <a:t>Packaged Software</a:t>
              </a:r>
              <a:endParaRPr lang="en-US" sz="2000" dirty="0">
                <a:solidFill>
                  <a:schemeClr val="tx1"/>
                </a:solidFill>
                <a:latin typeface="Segoe UI" pitchFamily="34" charset="0"/>
                <a:ea typeface="Segoe UI" pitchFamily="34" charset="0"/>
                <a:cs typeface="Segoe UI" pitchFamily="34" charset="0"/>
              </a:endParaRPr>
            </a:p>
          </p:txBody>
        </p:sp>
        <p:grpSp>
          <p:nvGrpSpPr>
            <p:cNvPr id="7" name="Group 6"/>
            <p:cNvGrpSpPr/>
            <p:nvPr/>
          </p:nvGrpSpPr>
          <p:grpSpPr>
            <a:xfrm>
              <a:off x="2074455" y="2491414"/>
              <a:ext cx="1638240" cy="4019550"/>
              <a:chOff x="637640" y="2381250"/>
              <a:chExt cx="1371600" cy="4019550"/>
            </a:xfrm>
          </p:grpSpPr>
          <p:sp>
            <p:nvSpPr>
              <p:cNvPr id="52" name="Rounded Rectangle 51"/>
              <p:cNvSpPr/>
              <p:nvPr/>
            </p:nvSpPr>
            <p:spPr>
              <a:xfrm>
                <a:off x="637640" y="5564983"/>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Storage</a:t>
                </a:r>
              </a:p>
            </p:txBody>
          </p:sp>
          <p:sp>
            <p:nvSpPr>
              <p:cNvPr id="53" name="Rounded Rectangle 52"/>
              <p:cNvSpPr/>
              <p:nvPr/>
            </p:nvSpPr>
            <p:spPr>
              <a:xfrm>
                <a:off x="637640" y="5110164"/>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Servers</a:t>
                </a:r>
              </a:p>
            </p:txBody>
          </p:sp>
          <p:sp>
            <p:nvSpPr>
              <p:cNvPr id="54" name="Rounded Rectangle 53"/>
              <p:cNvSpPr/>
              <p:nvPr/>
            </p:nvSpPr>
            <p:spPr>
              <a:xfrm>
                <a:off x="637640" y="601980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Networking</a:t>
                </a:r>
              </a:p>
            </p:txBody>
          </p:sp>
          <p:sp>
            <p:nvSpPr>
              <p:cNvPr id="55" name="Rounded Rectangle 54"/>
              <p:cNvSpPr/>
              <p:nvPr/>
            </p:nvSpPr>
            <p:spPr>
              <a:xfrm>
                <a:off x="637640" y="4200526"/>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O/S</a:t>
                </a:r>
              </a:p>
            </p:txBody>
          </p:sp>
          <p:sp>
            <p:nvSpPr>
              <p:cNvPr id="56" name="Rounded Rectangle 55"/>
              <p:cNvSpPr/>
              <p:nvPr/>
            </p:nvSpPr>
            <p:spPr>
              <a:xfrm>
                <a:off x="637640" y="3745707"/>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Middleware</a:t>
                </a:r>
              </a:p>
            </p:txBody>
          </p:sp>
          <p:sp>
            <p:nvSpPr>
              <p:cNvPr id="57" name="Rounded Rectangle 56"/>
              <p:cNvSpPr/>
              <p:nvPr/>
            </p:nvSpPr>
            <p:spPr>
              <a:xfrm>
                <a:off x="637640" y="4655345"/>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Virtualization</a:t>
                </a:r>
              </a:p>
            </p:txBody>
          </p:sp>
          <p:sp>
            <p:nvSpPr>
              <p:cNvPr id="58" name="Rounded Rectangle 57"/>
              <p:cNvSpPr/>
              <p:nvPr/>
            </p:nvSpPr>
            <p:spPr>
              <a:xfrm>
                <a:off x="63764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Data</a:t>
                </a:r>
              </a:p>
            </p:txBody>
          </p:sp>
          <p:sp>
            <p:nvSpPr>
              <p:cNvPr id="59" name="Rounded Rectangle 58"/>
              <p:cNvSpPr/>
              <p:nvPr/>
            </p:nvSpPr>
            <p:spPr>
              <a:xfrm>
                <a:off x="63764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Applications</a:t>
                </a:r>
              </a:p>
            </p:txBody>
          </p:sp>
          <p:sp>
            <p:nvSpPr>
              <p:cNvPr id="60" name="Rounded Rectangle 59"/>
              <p:cNvSpPr/>
              <p:nvPr/>
            </p:nvSpPr>
            <p:spPr>
              <a:xfrm>
                <a:off x="637640" y="3290888"/>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Runtime</a:t>
                </a:r>
              </a:p>
            </p:txBody>
          </p:sp>
        </p:grpSp>
        <p:sp>
          <p:nvSpPr>
            <p:cNvPr id="9" name="Left Brace 8"/>
            <p:cNvSpPr/>
            <p:nvPr/>
          </p:nvSpPr>
          <p:spPr>
            <a:xfrm>
              <a:off x="1927153" y="2491414"/>
              <a:ext cx="137875" cy="4019550"/>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0" name="TextBox 52"/>
            <p:cNvSpPr txBox="1"/>
            <p:nvPr/>
          </p:nvSpPr>
          <p:spPr>
            <a:xfrm>
              <a:off x="1599170" y="3992743"/>
              <a:ext cx="533341"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Segoe UI" pitchFamily="34" charset="0"/>
                  <a:ea typeface="Segoe UI" pitchFamily="34" charset="0"/>
                  <a:cs typeface="Segoe UI" pitchFamily="34" charset="0"/>
                </a:rPr>
                <a:t>You manage</a:t>
              </a:r>
              <a:endParaRPr lang="en-US" sz="1400" dirty="0">
                <a:latin typeface="Segoe UI" pitchFamily="34" charset="0"/>
                <a:ea typeface="Segoe UI" pitchFamily="34" charset="0"/>
                <a:cs typeface="Segoe UI" pitchFamily="34" charset="0"/>
              </a:endParaRPr>
            </a:p>
          </p:txBody>
        </p:sp>
      </p:grpSp>
      <p:grpSp>
        <p:nvGrpSpPr>
          <p:cNvPr id="61" name="Group 60"/>
          <p:cNvGrpSpPr/>
          <p:nvPr/>
        </p:nvGrpSpPr>
        <p:grpSpPr>
          <a:xfrm>
            <a:off x="2590800" y="1524000"/>
            <a:ext cx="1993054" cy="4986964"/>
            <a:chOff x="3656646" y="1524000"/>
            <a:chExt cx="2656713" cy="4986964"/>
          </a:xfrm>
        </p:grpSpPr>
        <p:sp>
          <p:nvSpPr>
            <p:cNvPr id="4" name="Rounded Rectangle 3"/>
            <p:cNvSpPr/>
            <p:nvPr/>
          </p:nvSpPr>
          <p:spPr>
            <a:xfrm>
              <a:off x="3656646" y="1524000"/>
              <a:ext cx="2593773" cy="49530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latin typeface="Segoe UI" pitchFamily="34" charset="0"/>
                  <a:ea typeface="Segoe UI" pitchFamily="34" charset="0"/>
                  <a:cs typeface="Segoe UI" pitchFamily="34" charset="0"/>
                </a:rPr>
                <a:t>Infrastructure</a:t>
              </a:r>
              <a:endParaRPr lang="en-US" sz="1600" dirty="0" smtClean="0">
                <a:solidFill>
                  <a:schemeClr val="tx1"/>
                </a:solidFill>
                <a:latin typeface="Segoe UI" pitchFamily="34" charset="0"/>
                <a:ea typeface="Segoe UI" pitchFamily="34" charset="0"/>
                <a:cs typeface="Segoe UI" pitchFamily="34" charset="0"/>
              </a:endParaRPr>
            </a:p>
            <a:p>
              <a:pPr algn="ctr"/>
              <a:r>
                <a:rPr lang="en-US" sz="1400" dirty="0" smtClean="0">
                  <a:solidFill>
                    <a:schemeClr val="tx1"/>
                  </a:solidFill>
                  <a:latin typeface="Segoe UI" pitchFamily="34" charset="0"/>
                  <a:ea typeface="Segoe UI" pitchFamily="34" charset="0"/>
                  <a:cs typeface="Segoe UI" pitchFamily="34" charset="0"/>
                </a:rPr>
                <a:t>(as a Service)</a:t>
              </a:r>
            </a:p>
          </p:txBody>
        </p:sp>
        <p:grpSp>
          <p:nvGrpSpPr>
            <p:cNvPr id="8" name="Group 7"/>
            <p:cNvGrpSpPr/>
            <p:nvPr/>
          </p:nvGrpSpPr>
          <p:grpSpPr>
            <a:xfrm>
              <a:off x="4141915" y="2491414"/>
              <a:ext cx="1638240" cy="4019550"/>
              <a:chOff x="2705100" y="2381250"/>
              <a:chExt cx="1371600" cy="4019550"/>
            </a:xfrm>
          </p:grpSpPr>
          <p:sp>
            <p:nvSpPr>
              <p:cNvPr id="43" name="Rounded Rectangle 42"/>
              <p:cNvSpPr/>
              <p:nvPr/>
            </p:nvSpPr>
            <p:spPr>
              <a:xfrm>
                <a:off x="270510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Storage</a:t>
                </a:r>
              </a:p>
            </p:txBody>
          </p:sp>
          <p:sp>
            <p:nvSpPr>
              <p:cNvPr id="44" name="Rounded Rectangle 43"/>
              <p:cNvSpPr/>
              <p:nvPr/>
            </p:nvSpPr>
            <p:spPr>
              <a:xfrm>
                <a:off x="270510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Servers</a:t>
                </a:r>
              </a:p>
            </p:txBody>
          </p:sp>
          <p:sp>
            <p:nvSpPr>
              <p:cNvPr id="45" name="Rounded Rectangle 44"/>
              <p:cNvSpPr/>
              <p:nvPr/>
            </p:nvSpPr>
            <p:spPr>
              <a:xfrm>
                <a:off x="270510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Networking</a:t>
                </a:r>
              </a:p>
            </p:txBody>
          </p:sp>
          <p:sp>
            <p:nvSpPr>
              <p:cNvPr id="46" name="Rounded Rectangle 45"/>
              <p:cNvSpPr/>
              <p:nvPr/>
            </p:nvSpPr>
            <p:spPr>
              <a:xfrm>
                <a:off x="2705100" y="4200526"/>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400"/>
                <a:r>
                  <a:rPr lang="en-US" sz="1400" dirty="0">
                    <a:solidFill>
                      <a:schemeClr val="bg1"/>
                    </a:solidFill>
                    <a:latin typeface="Segoe UI" pitchFamily="34" charset="0"/>
                    <a:ea typeface="Segoe UI" pitchFamily="34" charset="0"/>
                    <a:cs typeface="Segoe UI" pitchFamily="34" charset="0"/>
                  </a:rPr>
                  <a:t>O/S</a:t>
                </a:r>
              </a:p>
            </p:txBody>
          </p:sp>
          <p:sp>
            <p:nvSpPr>
              <p:cNvPr id="47" name="Rounded Rectangle 46"/>
              <p:cNvSpPr/>
              <p:nvPr/>
            </p:nvSpPr>
            <p:spPr>
              <a:xfrm>
                <a:off x="2705100" y="3745707"/>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Middleware</a:t>
                </a:r>
              </a:p>
            </p:txBody>
          </p:sp>
          <p:sp>
            <p:nvSpPr>
              <p:cNvPr id="48" name="Rounded Rectangle 47"/>
              <p:cNvSpPr/>
              <p:nvPr/>
            </p:nvSpPr>
            <p:spPr>
              <a:xfrm>
                <a:off x="270510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Virtualization</a:t>
                </a:r>
              </a:p>
            </p:txBody>
          </p:sp>
          <p:sp>
            <p:nvSpPr>
              <p:cNvPr id="49" name="Rounded Rectangle 48"/>
              <p:cNvSpPr/>
              <p:nvPr/>
            </p:nvSpPr>
            <p:spPr>
              <a:xfrm>
                <a:off x="270510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Data</a:t>
                </a:r>
              </a:p>
            </p:txBody>
          </p:sp>
          <p:sp>
            <p:nvSpPr>
              <p:cNvPr id="50" name="Rounded Rectangle 49"/>
              <p:cNvSpPr/>
              <p:nvPr/>
            </p:nvSpPr>
            <p:spPr>
              <a:xfrm>
                <a:off x="270510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Applications</a:t>
                </a:r>
              </a:p>
            </p:txBody>
          </p:sp>
          <p:sp>
            <p:nvSpPr>
              <p:cNvPr id="51" name="Rounded Rectangle 50"/>
              <p:cNvSpPr/>
              <p:nvPr/>
            </p:nvSpPr>
            <p:spPr>
              <a:xfrm>
                <a:off x="2705100" y="3290888"/>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solidFill>
                      <a:schemeClr val="bg1"/>
                    </a:solidFill>
                    <a:latin typeface="Segoe UI" pitchFamily="34" charset="0"/>
                    <a:ea typeface="Segoe UI" pitchFamily="34" charset="0"/>
                    <a:cs typeface="Segoe UI" pitchFamily="34" charset="0"/>
                  </a:rPr>
                  <a:t>Runtime</a:t>
                </a:r>
              </a:p>
            </p:txBody>
          </p:sp>
        </p:grpSp>
        <p:sp>
          <p:nvSpPr>
            <p:cNvPr id="13" name="Left Brace 12"/>
            <p:cNvSpPr/>
            <p:nvPr/>
          </p:nvSpPr>
          <p:spPr>
            <a:xfrm flipH="1">
              <a:off x="5789386" y="4724400"/>
              <a:ext cx="228600" cy="1764000"/>
            </a:xfrm>
            <a:prstGeom prst="leftBrace">
              <a:avLst>
                <a:gd name="adj1" fmla="val 0"/>
                <a:gd name="adj2" fmla="val 50000"/>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4" name="TextBox 56"/>
            <p:cNvSpPr txBox="1"/>
            <p:nvPr/>
          </p:nvSpPr>
          <p:spPr>
            <a:xfrm flipH="1">
              <a:off x="5780018" y="4724400"/>
              <a:ext cx="533341"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Segoe UI" pitchFamily="34" charset="0"/>
                  <a:ea typeface="Segoe UI" pitchFamily="34" charset="0"/>
                  <a:cs typeface="Segoe UI" pitchFamily="34" charset="0"/>
                </a:rPr>
                <a:t>Managed by vendor</a:t>
              </a:r>
              <a:endParaRPr lang="en-US" sz="1400" dirty="0">
                <a:latin typeface="Segoe UI" pitchFamily="34" charset="0"/>
                <a:ea typeface="Segoe UI" pitchFamily="34" charset="0"/>
                <a:cs typeface="Segoe UI" pitchFamily="34" charset="0"/>
              </a:endParaRPr>
            </a:p>
          </p:txBody>
        </p:sp>
        <p:sp>
          <p:nvSpPr>
            <p:cNvPr id="15" name="Left Brace 14"/>
            <p:cNvSpPr/>
            <p:nvPr/>
          </p:nvSpPr>
          <p:spPr>
            <a:xfrm>
              <a:off x="4003407" y="2491414"/>
              <a:ext cx="133350" cy="1752600"/>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6" name="TextBox 58"/>
            <p:cNvSpPr txBox="1"/>
            <p:nvPr/>
          </p:nvSpPr>
          <p:spPr>
            <a:xfrm>
              <a:off x="3665997" y="2849743"/>
              <a:ext cx="533341"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Segoe UI" pitchFamily="34" charset="0"/>
                  <a:ea typeface="Segoe UI" pitchFamily="34" charset="0"/>
                  <a:cs typeface="Segoe UI" pitchFamily="34" charset="0"/>
                </a:rPr>
                <a:t>You manage</a:t>
              </a:r>
              <a:endParaRPr lang="en-US" sz="1400" dirty="0">
                <a:latin typeface="Segoe UI" pitchFamily="34" charset="0"/>
                <a:ea typeface="Segoe UI" pitchFamily="34" charset="0"/>
                <a:cs typeface="Segoe UI" pitchFamily="34" charset="0"/>
              </a:endParaRPr>
            </a:p>
          </p:txBody>
        </p:sp>
      </p:grpSp>
      <p:grpSp>
        <p:nvGrpSpPr>
          <p:cNvPr id="62" name="Group 61"/>
          <p:cNvGrpSpPr/>
          <p:nvPr/>
        </p:nvGrpSpPr>
        <p:grpSpPr>
          <a:xfrm>
            <a:off x="4358299" y="1524000"/>
            <a:ext cx="1985246" cy="4995236"/>
            <a:chOff x="5809552" y="1524000"/>
            <a:chExt cx="2646306" cy="4995236"/>
          </a:xfrm>
        </p:grpSpPr>
        <p:sp>
          <p:nvSpPr>
            <p:cNvPr id="5" name="Rounded Rectangle 4"/>
            <p:cNvSpPr/>
            <p:nvPr/>
          </p:nvSpPr>
          <p:spPr>
            <a:xfrm>
              <a:off x="6125572" y="1524000"/>
              <a:ext cx="2000311" cy="49530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latin typeface="Segoe UI" pitchFamily="34" charset="0"/>
                  <a:ea typeface="Segoe UI" pitchFamily="34" charset="0"/>
                  <a:cs typeface="Segoe UI" pitchFamily="34" charset="0"/>
                </a:rPr>
                <a:t>Platform</a:t>
              </a:r>
              <a:endParaRPr lang="en-US" sz="1400" dirty="0" smtClean="0">
                <a:solidFill>
                  <a:schemeClr val="tx1"/>
                </a:solidFill>
                <a:latin typeface="Segoe UI" pitchFamily="34" charset="0"/>
                <a:ea typeface="Segoe UI" pitchFamily="34" charset="0"/>
                <a:cs typeface="Segoe UI" pitchFamily="34" charset="0"/>
              </a:endParaRPr>
            </a:p>
            <a:p>
              <a:pPr algn="ctr"/>
              <a:r>
                <a:rPr lang="en-US" sz="1400" dirty="0" smtClean="0">
                  <a:solidFill>
                    <a:schemeClr val="tx1"/>
                  </a:solidFill>
                  <a:latin typeface="Segoe UI" pitchFamily="34" charset="0"/>
                  <a:ea typeface="Segoe UI" pitchFamily="34" charset="0"/>
                  <a:cs typeface="Segoe UI" pitchFamily="34" charset="0"/>
                </a:rPr>
                <a:t>(as a Service)</a:t>
              </a:r>
            </a:p>
          </p:txBody>
        </p:sp>
        <p:sp>
          <p:nvSpPr>
            <p:cNvPr id="11" name="Left Brace 10"/>
            <p:cNvSpPr/>
            <p:nvPr/>
          </p:nvSpPr>
          <p:spPr>
            <a:xfrm flipH="1">
              <a:off x="7942006" y="3396288"/>
              <a:ext cx="209580" cy="3122948"/>
            </a:xfrm>
            <a:prstGeom prst="leftBrace">
              <a:avLst>
                <a:gd name="adj1" fmla="val 0"/>
                <a:gd name="adj2" fmla="val 50000"/>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2" name="TextBox 54"/>
            <p:cNvSpPr txBox="1"/>
            <p:nvPr/>
          </p:nvSpPr>
          <p:spPr>
            <a:xfrm flipH="1">
              <a:off x="7922517" y="4072564"/>
              <a:ext cx="533341"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Segoe UI" pitchFamily="34" charset="0"/>
                  <a:ea typeface="Segoe UI" pitchFamily="34" charset="0"/>
                  <a:cs typeface="Segoe UI" pitchFamily="34" charset="0"/>
                </a:rPr>
                <a:t>Managed by vendor</a:t>
              </a:r>
            </a:p>
          </p:txBody>
        </p:sp>
        <p:sp>
          <p:nvSpPr>
            <p:cNvPr id="17" name="Left Brace 16"/>
            <p:cNvSpPr/>
            <p:nvPr/>
          </p:nvSpPr>
          <p:spPr>
            <a:xfrm>
              <a:off x="6132678" y="2472363"/>
              <a:ext cx="152400" cy="847725"/>
            </a:xfrm>
            <a:prstGeom prst="leftBrace">
              <a:avLst>
                <a:gd name="adj1" fmla="val 0"/>
                <a:gd name="adj2" fmla="val 50000"/>
              </a:avLst>
            </a:prstGeom>
            <a:ln w="1905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8" name="TextBox 60"/>
            <p:cNvSpPr txBox="1"/>
            <p:nvPr/>
          </p:nvSpPr>
          <p:spPr>
            <a:xfrm>
              <a:off x="5809552" y="2392543"/>
              <a:ext cx="533341"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Segoe UI" pitchFamily="34" charset="0"/>
                  <a:ea typeface="Segoe UI" pitchFamily="34" charset="0"/>
                  <a:cs typeface="Segoe UI" pitchFamily="34" charset="0"/>
                </a:rPr>
                <a:t>You manage</a:t>
              </a:r>
              <a:endParaRPr lang="en-US" sz="1400" dirty="0">
                <a:latin typeface="Segoe UI" pitchFamily="34" charset="0"/>
                <a:ea typeface="Segoe UI" pitchFamily="34" charset="0"/>
                <a:cs typeface="Segoe UI" pitchFamily="34" charset="0"/>
              </a:endParaRPr>
            </a:p>
          </p:txBody>
        </p:sp>
        <p:grpSp>
          <p:nvGrpSpPr>
            <p:cNvPr id="19" name="Group 18"/>
            <p:cNvGrpSpPr/>
            <p:nvPr/>
          </p:nvGrpSpPr>
          <p:grpSpPr>
            <a:xfrm>
              <a:off x="6294505" y="2491414"/>
              <a:ext cx="1638240" cy="4019550"/>
              <a:chOff x="4857690" y="2381250"/>
              <a:chExt cx="1371600" cy="4019550"/>
            </a:xfrm>
          </p:grpSpPr>
          <p:sp>
            <p:nvSpPr>
              <p:cNvPr id="34" name="Rounded Rectangle 33"/>
              <p:cNvSpPr/>
              <p:nvPr/>
            </p:nvSpPr>
            <p:spPr>
              <a:xfrm>
                <a:off x="48576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Storage</a:t>
                </a:r>
              </a:p>
            </p:txBody>
          </p:sp>
          <p:sp>
            <p:nvSpPr>
              <p:cNvPr id="35" name="Rounded Rectangle 34"/>
              <p:cNvSpPr/>
              <p:nvPr/>
            </p:nvSpPr>
            <p:spPr>
              <a:xfrm>
                <a:off x="48576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Servers</a:t>
                </a:r>
              </a:p>
            </p:txBody>
          </p:sp>
          <p:sp>
            <p:nvSpPr>
              <p:cNvPr id="36" name="Rounded Rectangle 35"/>
              <p:cNvSpPr/>
              <p:nvPr/>
            </p:nvSpPr>
            <p:spPr>
              <a:xfrm>
                <a:off x="48576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Networking</a:t>
                </a:r>
              </a:p>
            </p:txBody>
          </p:sp>
          <p:sp>
            <p:nvSpPr>
              <p:cNvPr id="37" name="Rounded Rectangle 36"/>
              <p:cNvSpPr/>
              <p:nvPr/>
            </p:nvSpPr>
            <p:spPr>
              <a:xfrm>
                <a:off x="48576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O/S</a:t>
                </a:r>
              </a:p>
            </p:txBody>
          </p:sp>
          <p:sp>
            <p:nvSpPr>
              <p:cNvPr id="38" name="Rounded Rectangle 37"/>
              <p:cNvSpPr/>
              <p:nvPr/>
            </p:nvSpPr>
            <p:spPr>
              <a:xfrm>
                <a:off x="48576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Middleware</a:t>
                </a:r>
              </a:p>
            </p:txBody>
          </p:sp>
          <p:sp>
            <p:nvSpPr>
              <p:cNvPr id="39" name="Rounded Rectangle 38"/>
              <p:cNvSpPr/>
              <p:nvPr/>
            </p:nvSpPr>
            <p:spPr>
              <a:xfrm>
                <a:off x="48576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Virtualization</a:t>
                </a:r>
              </a:p>
            </p:txBody>
          </p:sp>
          <p:sp>
            <p:nvSpPr>
              <p:cNvPr id="40" name="Rounded Rectangle 39"/>
              <p:cNvSpPr/>
              <p:nvPr/>
            </p:nvSpPr>
            <p:spPr>
              <a:xfrm>
                <a:off x="485769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Applications</a:t>
                </a:r>
              </a:p>
            </p:txBody>
          </p:sp>
          <p:sp>
            <p:nvSpPr>
              <p:cNvPr id="41" name="Rounded Rectangle 40"/>
              <p:cNvSpPr/>
              <p:nvPr/>
            </p:nvSpPr>
            <p:spPr>
              <a:xfrm>
                <a:off x="48576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latin typeface="Segoe UI" pitchFamily="34" charset="0"/>
                    <a:ea typeface="Segoe UI" pitchFamily="34" charset="0"/>
                    <a:cs typeface="Segoe UI" pitchFamily="34" charset="0"/>
                  </a:rPr>
                  <a:t>Runtime</a:t>
                </a:r>
              </a:p>
            </p:txBody>
          </p:sp>
          <p:sp>
            <p:nvSpPr>
              <p:cNvPr id="42" name="Rounded Rectangle 41"/>
              <p:cNvSpPr/>
              <p:nvPr/>
            </p:nvSpPr>
            <p:spPr>
              <a:xfrm>
                <a:off x="485769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bg1"/>
                    </a:solidFill>
                    <a:latin typeface="Segoe UI" pitchFamily="34" charset="0"/>
                    <a:ea typeface="Segoe UI" pitchFamily="34" charset="0"/>
                    <a:cs typeface="Segoe UI" pitchFamily="34" charset="0"/>
                  </a:rPr>
                  <a:t>Data</a:t>
                </a:r>
              </a:p>
            </p:txBody>
          </p:sp>
        </p:grpSp>
      </p:grpSp>
      <p:grpSp>
        <p:nvGrpSpPr>
          <p:cNvPr id="63" name="Group 62"/>
          <p:cNvGrpSpPr/>
          <p:nvPr/>
        </p:nvGrpSpPr>
        <p:grpSpPr>
          <a:xfrm>
            <a:off x="6381292" y="1557964"/>
            <a:ext cx="1772108" cy="4961272"/>
            <a:chOff x="8227458" y="1557964"/>
            <a:chExt cx="2362196" cy="4961272"/>
          </a:xfrm>
        </p:grpSpPr>
        <p:sp>
          <p:nvSpPr>
            <p:cNvPr id="20" name="Rounded Rectangle 19"/>
            <p:cNvSpPr/>
            <p:nvPr/>
          </p:nvSpPr>
          <p:spPr>
            <a:xfrm>
              <a:off x="8227458" y="1557964"/>
              <a:ext cx="2028257" cy="49530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latin typeface="Segoe UI" pitchFamily="34" charset="0"/>
                  <a:ea typeface="Segoe UI" pitchFamily="34" charset="0"/>
                  <a:cs typeface="Segoe UI" pitchFamily="34" charset="0"/>
                </a:rPr>
                <a:t>Software</a:t>
              </a:r>
              <a:endParaRPr lang="en-US" sz="1400" dirty="0" smtClean="0">
                <a:solidFill>
                  <a:schemeClr val="tx1"/>
                </a:solidFill>
                <a:latin typeface="Segoe UI" pitchFamily="34" charset="0"/>
                <a:ea typeface="Segoe UI" pitchFamily="34" charset="0"/>
                <a:cs typeface="Segoe UI" pitchFamily="34" charset="0"/>
              </a:endParaRPr>
            </a:p>
            <a:p>
              <a:pPr algn="ctr"/>
              <a:r>
                <a:rPr lang="en-US" sz="1400" dirty="0" smtClean="0">
                  <a:solidFill>
                    <a:schemeClr val="tx1"/>
                  </a:solidFill>
                  <a:latin typeface="Segoe UI" pitchFamily="34" charset="0"/>
                  <a:ea typeface="Segoe UI" pitchFamily="34" charset="0"/>
                  <a:cs typeface="Segoe UI" pitchFamily="34" charset="0"/>
                </a:rPr>
                <a:t>(as a Service)</a:t>
              </a:r>
            </a:p>
          </p:txBody>
        </p:sp>
        <p:sp>
          <p:nvSpPr>
            <p:cNvPr id="21" name="Left Brace 20"/>
            <p:cNvSpPr/>
            <p:nvPr/>
          </p:nvSpPr>
          <p:spPr>
            <a:xfrm flipH="1">
              <a:off x="10075704" y="2472364"/>
              <a:ext cx="200055" cy="4046872"/>
            </a:xfrm>
            <a:prstGeom prst="leftBrace">
              <a:avLst>
                <a:gd name="adj1" fmla="val 0"/>
                <a:gd name="adj2" fmla="val 50000"/>
              </a:avLst>
            </a:prstGeom>
            <a:noFill/>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22" name="TextBox 64"/>
            <p:cNvSpPr txBox="1"/>
            <p:nvPr/>
          </p:nvSpPr>
          <p:spPr>
            <a:xfrm flipH="1">
              <a:off x="10056313" y="3600660"/>
              <a:ext cx="533341" cy="169110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Segoe UI" pitchFamily="34" charset="0"/>
                  <a:ea typeface="Segoe UI" pitchFamily="34" charset="0"/>
                  <a:cs typeface="Segoe UI" pitchFamily="34" charset="0"/>
                </a:rPr>
                <a:t>Managed by vendor</a:t>
              </a:r>
            </a:p>
          </p:txBody>
        </p:sp>
        <p:grpSp>
          <p:nvGrpSpPr>
            <p:cNvPr id="23" name="Group 22"/>
            <p:cNvGrpSpPr/>
            <p:nvPr/>
          </p:nvGrpSpPr>
          <p:grpSpPr>
            <a:xfrm>
              <a:off x="8428105" y="2491414"/>
              <a:ext cx="1638240" cy="4019550"/>
              <a:chOff x="6991290" y="2381250"/>
              <a:chExt cx="1371600" cy="4019550"/>
            </a:xfrm>
          </p:grpSpPr>
          <p:sp>
            <p:nvSpPr>
              <p:cNvPr id="25" name="Rounded Rectangle 24"/>
              <p:cNvSpPr/>
              <p:nvPr/>
            </p:nvSpPr>
            <p:spPr>
              <a:xfrm>
                <a:off x="69912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Storage</a:t>
                </a:r>
              </a:p>
            </p:txBody>
          </p:sp>
          <p:sp>
            <p:nvSpPr>
              <p:cNvPr id="26" name="Rounded Rectangle 25"/>
              <p:cNvSpPr/>
              <p:nvPr/>
            </p:nvSpPr>
            <p:spPr>
              <a:xfrm>
                <a:off x="69912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Servers</a:t>
                </a:r>
              </a:p>
            </p:txBody>
          </p:sp>
          <p:sp>
            <p:nvSpPr>
              <p:cNvPr id="27" name="Rounded Rectangle 26"/>
              <p:cNvSpPr/>
              <p:nvPr/>
            </p:nvSpPr>
            <p:spPr>
              <a:xfrm>
                <a:off x="69912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Networking</a:t>
                </a:r>
              </a:p>
            </p:txBody>
          </p:sp>
          <p:sp>
            <p:nvSpPr>
              <p:cNvPr id="28" name="Rounded Rectangle 27"/>
              <p:cNvSpPr/>
              <p:nvPr/>
            </p:nvSpPr>
            <p:spPr>
              <a:xfrm>
                <a:off x="69912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O/S</a:t>
                </a:r>
              </a:p>
            </p:txBody>
          </p:sp>
          <p:sp>
            <p:nvSpPr>
              <p:cNvPr id="29" name="Rounded Rectangle 28"/>
              <p:cNvSpPr/>
              <p:nvPr/>
            </p:nvSpPr>
            <p:spPr>
              <a:xfrm>
                <a:off x="69912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Middleware</a:t>
                </a:r>
              </a:p>
            </p:txBody>
          </p:sp>
          <p:sp>
            <p:nvSpPr>
              <p:cNvPr id="30" name="Rounded Rectangle 29"/>
              <p:cNvSpPr/>
              <p:nvPr/>
            </p:nvSpPr>
            <p:spPr>
              <a:xfrm>
                <a:off x="69912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Virtualization</a:t>
                </a:r>
              </a:p>
            </p:txBody>
          </p:sp>
          <p:sp>
            <p:nvSpPr>
              <p:cNvPr id="31" name="Rounded Rectangle 30"/>
              <p:cNvSpPr/>
              <p:nvPr/>
            </p:nvSpPr>
            <p:spPr>
              <a:xfrm>
                <a:off x="6991290" y="238125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Applications</a:t>
                </a:r>
              </a:p>
            </p:txBody>
          </p:sp>
          <p:sp>
            <p:nvSpPr>
              <p:cNvPr id="32" name="Rounded Rectangle 31"/>
              <p:cNvSpPr/>
              <p:nvPr/>
            </p:nvSpPr>
            <p:spPr>
              <a:xfrm>
                <a:off x="69912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latin typeface="Segoe UI" pitchFamily="34" charset="0"/>
                    <a:ea typeface="Segoe UI" pitchFamily="34" charset="0"/>
                    <a:cs typeface="Segoe UI" pitchFamily="34" charset="0"/>
                  </a:rPr>
                  <a:t>Runtime</a:t>
                </a:r>
              </a:p>
            </p:txBody>
          </p:sp>
          <p:sp>
            <p:nvSpPr>
              <p:cNvPr id="33" name="Rounded Rectangle 32"/>
              <p:cNvSpPr/>
              <p:nvPr/>
            </p:nvSpPr>
            <p:spPr>
              <a:xfrm>
                <a:off x="6991290" y="2836069"/>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Data</a:t>
                </a:r>
              </a:p>
            </p:txBody>
          </p:sp>
        </p:grpSp>
      </p:grpSp>
    </p:spTree>
    <p:extLst>
      <p:ext uri="{BB962C8B-B14F-4D97-AF65-F5344CB8AC3E}">
        <p14:creationId xmlns:p14="http://schemas.microsoft.com/office/powerpoint/2010/main" val="234462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 </a:t>
            </a:r>
            <a:r>
              <a:rPr lang="en-US" dirty="0" err="1" smtClean="0"/>
              <a:t>nube</a:t>
            </a:r>
            <a:r>
              <a:rPr lang="en-US" dirty="0" smtClean="0"/>
              <a:t> – Cloud Computing</a:t>
            </a:r>
            <a:endParaRPr lang="es-ES_tradnl" dirty="0"/>
          </a:p>
        </p:txBody>
      </p:sp>
      <p:pic>
        <p:nvPicPr>
          <p:cNvPr id="1028" name="Picture 4" descr="http://devcentral.f5.com/weblogs/images/devcentral_f5_com/weblogs/macvittie/WindowsLiveWriter/CloudComputingWillnetworkingvendorshavet_A1D6/imgCloudComputin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97" y="952500"/>
            <a:ext cx="60960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idg.es/BBDD_IMAGEN/nubes.jpg"/>
          <p:cNvPicPr>
            <a:picLocks noChangeAspect="1" noChangeArrowheads="1"/>
          </p:cNvPicPr>
          <p:nvPr/>
        </p:nvPicPr>
        <p:blipFill rotWithShape="1">
          <a:blip r:embed="rId4">
            <a:extLst>
              <a:ext uri="{28A0092B-C50C-407E-A947-70E740481C1C}">
                <a14:useLocalDpi xmlns:a14="http://schemas.microsoft.com/office/drawing/2010/main" val="0"/>
              </a:ext>
            </a:extLst>
          </a:blip>
          <a:srcRect l="29780"/>
          <a:stretch/>
        </p:blipFill>
        <p:spPr bwMode="auto">
          <a:xfrm flipH="1">
            <a:off x="381000" y="2978774"/>
            <a:ext cx="2971800" cy="3526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8oV5ZJbIBSMZCM:http://techfortoday.co.cc/wp-content/uploads/2010/03/cloud.jpg&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0" y="5029200"/>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301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loud" descr="cloud_1.png"/>
          <p:cNvPicPr>
            <a:picLocks noChangeAspect="1"/>
          </p:cNvPicPr>
          <p:nvPr/>
        </p:nvPicPr>
        <p:blipFill>
          <a:blip r:embed="rId3" cstate="email"/>
          <a:stretch>
            <a:fillRect/>
          </a:stretch>
        </p:blipFill>
        <p:spPr>
          <a:xfrm rot="2996948">
            <a:off x="2019881" y="829022"/>
            <a:ext cx="5269993" cy="3949305"/>
          </a:xfrm>
          <a:prstGeom prst="rect">
            <a:avLst/>
          </a:prstGeom>
          <a:noFill/>
          <a:ln>
            <a:noFill/>
          </a:ln>
        </p:spPr>
      </p:pic>
      <p:sp>
        <p:nvSpPr>
          <p:cNvPr id="4" name="Title 3"/>
          <p:cNvSpPr>
            <a:spLocks noGrp="1"/>
          </p:cNvSpPr>
          <p:nvPr>
            <p:ph type="title"/>
          </p:nvPr>
        </p:nvSpPr>
        <p:spPr/>
        <p:txBody>
          <a:bodyPr/>
          <a:lstStyle/>
          <a:p>
            <a:r>
              <a:rPr lang="en-US" dirty="0" smtClean="0"/>
              <a:t>La </a:t>
            </a:r>
            <a:r>
              <a:rPr lang="en-US" dirty="0" err="1" smtClean="0"/>
              <a:t>nube</a:t>
            </a:r>
            <a:r>
              <a:rPr lang="en-US" dirty="0" smtClean="0"/>
              <a:t> </a:t>
            </a:r>
            <a:r>
              <a:rPr lang="en-US" dirty="0" err="1" smtClean="0"/>
              <a:t>para</a:t>
            </a:r>
            <a:r>
              <a:rPr lang="en-US" dirty="0" smtClean="0"/>
              <a:t> </a:t>
            </a:r>
            <a:r>
              <a:rPr lang="en-US" dirty="0" err="1" smtClean="0"/>
              <a:t>todos</a:t>
            </a:r>
            <a:r>
              <a:rPr lang="en-US" dirty="0" smtClean="0"/>
              <a:t>….</a:t>
            </a:r>
            <a:endParaRPr lang="es-ES_tradnl" dirty="0"/>
          </a:p>
        </p:txBody>
      </p:sp>
      <p:pic>
        <p:nvPicPr>
          <p:cNvPr id="8" name="laptop" descr="laptop.png"/>
          <p:cNvPicPr>
            <a:picLocks noChangeAspect="1"/>
          </p:cNvPicPr>
          <p:nvPr/>
        </p:nvPicPr>
        <p:blipFill>
          <a:blip r:embed="rId4" cstate="email"/>
          <a:stretch>
            <a:fillRect/>
          </a:stretch>
        </p:blipFill>
        <p:spPr>
          <a:xfrm>
            <a:off x="887359" y="3049097"/>
            <a:ext cx="2084441" cy="1891377"/>
          </a:xfrm>
          <a:prstGeom prst="rect">
            <a:avLst/>
          </a:prstGeom>
          <a:effectLst>
            <a:outerShdw blurRad="50800" dist="38100" dir="2700000" algn="tl" rotWithShape="0">
              <a:prstClr val="black">
                <a:alpha val="40000"/>
              </a:prstClr>
            </a:outerShdw>
          </a:effectLst>
        </p:spPr>
      </p:pic>
      <p:pic>
        <p:nvPicPr>
          <p:cNvPr id="9" name="Touchsmart" descr="Touchsmart.png"/>
          <p:cNvPicPr>
            <a:picLocks noChangeAspect="1"/>
          </p:cNvPicPr>
          <p:nvPr/>
        </p:nvPicPr>
        <p:blipFill>
          <a:blip r:embed="rId5" cstate="email"/>
          <a:stretch>
            <a:fillRect/>
          </a:stretch>
        </p:blipFill>
        <p:spPr>
          <a:xfrm>
            <a:off x="3431268" y="3446724"/>
            <a:ext cx="2133600" cy="2010050"/>
          </a:xfrm>
          <a:prstGeom prst="rect">
            <a:avLst/>
          </a:prstGeom>
          <a:effectLst>
            <a:outerShdw blurRad="50800" dist="38100" dir="2700000" algn="tl" rotWithShape="0">
              <a:prstClr val="black">
                <a:alpha val="40000"/>
              </a:prstClr>
            </a:outerShdw>
          </a:effectLst>
        </p:spPr>
      </p:pic>
      <p:pic>
        <p:nvPicPr>
          <p:cNvPr id="10" name="HTC  Touch 2" descr="HTC-Touch-2.png"/>
          <p:cNvPicPr>
            <a:picLocks noChangeAspect="1"/>
          </p:cNvPicPr>
          <p:nvPr/>
        </p:nvPicPr>
        <p:blipFill>
          <a:blip r:embed="rId6" cstate="email"/>
          <a:stretch>
            <a:fillRect/>
          </a:stretch>
        </p:blipFill>
        <p:spPr>
          <a:xfrm>
            <a:off x="6629400" y="3048000"/>
            <a:ext cx="1037852" cy="1752600"/>
          </a:xfrm>
          <a:prstGeom prst="rect">
            <a:avLst/>
          </a:prstGeom>
          <a:effectLst>
            <a:outerShdw blurRad="50800" dist="38100" dir="2700000" algn="tl" rotWithShape="0">
              <a:prstClr val="black">
                <a:alpha val="40000"/>
              </a:prstClr>
            </a:outerShdw>
          </a:effectLst>
        </p:spPr>
      </p:pic>
      <p:sp>
        <p:nvSpPr>
          <p:cNvPr id="5" name="Left-Right Arrow 4"/>
          <p:cNvSpPr/>
          <p:nvPr/>
        </p:nvSpPr>
        <p:spPr bwMode="auto">
          <a:xfrm>
            <a:off x="609600" y="2362200"/>
            <a:ext cx="7848600" cy="6096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solidFill>
                  <a:schemeClr val="tx1"/>
                </a:solidFill>
              </a:rPr>
              <a:t>Servicios</a:t>
            </a:r>
            <a:r>
              <a:rPr lang="en-US" sz="2400" dirty="0" smtClean="0">
                <a:solidFill>
                  <a:schemeClr val="tx1"/>
                </a:solidFill>
              </a:rPr>
              <a:t> en la </a:t>
            </a:r>
            <a:r>
              <a:rPr lang="en-US" sz="2400" dirty="0" err="1" smtClean="0">
                <a:solidFill>
                  <a:schemeClr val="tx1"/>
                </a:solidFill>
              </a:rPr>
              <a:t>Nube</a:t>
            </a:r>
            <a:endParaRPr lang="es-ES_tradnl" sz="2400" dirty="0" smtClean="0">
              <a:solidFill>
                <a:schemeClr val="tx1"/>
              </a:solidFill>
            </a:endParaRPr>
          </a:p>
        </p:txBody>
      </p:sp>
      <p:sp>
        <p:nvSpPr>
          <p:cNvPr id="14" name="Left-Right Arrow 13"/>
          <p:cNvSpPr/>
          <p:nvPr/>
        </p:nvSpPr>
        <p:spPr bwMode="auto">
          <a:xfrm>
            <a:off x="609600" y="5562600"/>
            <a:ext cx="7848600" cy="6096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On-Premises</a:t>
            </a:r>
            <a:endParaRPr lang="es-ES_tradnl" sz="2400" dirty="0" smtClean="0">
              <a:solidFill>
                <a:schemeClr val="tx1"/>
              </a:solidFill>
            </a:endParaRPr>
          </a:p>
        </p:txBody>
      </p:sp>
      <p:pic>
        <p:nvPicPr>
          <p:cNvPr id="16" name="Picture 15" descr="Untitled-1.png"/>
          <p:cNvPicPr>
            <a:picLocks noChangeAspect="1"/>
          </p:cNvPicPr>
          <p:nvPr/>
        </p:nvPicPr>
        <p:blipFill>
          <a:blip r:embed="rId7" cstate="email"/>
          <a:stretch>
            <a:fillRect/>
          </a:stretch>
        </p:blipFill>
        <p:spPr>
          <a:xfrm>
            <a:off x="2884263" y="5534469"/>
            <a:ext cx="674690" cy="930154"/>
          </a:xfrm>
          <a:prstGeom prst="rect">
            <a:avLst/>
          </a:prstGeom>
          <a:effectLst>
            <a:outerShdw blurRad="152400" dist="101600" dir="5400000" sx="90000" sy="-19000" rotWithShape="0">
              <a:prstClr val="black">
                <a:alpha val="15000"/>
              </a:prstClr>
            </a:outerShdw>
          </a:effectLst>
        </p:spPr>
      </p:pic>
    </p:spTree>
    <p:extLst>
      <p:ext uri="{BB962C8B-B14F-4D97-AF65-F5344CB8AC3E}">
        <p14:creationId xmlns:p14="http://schemas.microsoft.com/office/powerpoint/2010/main" val="140162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92"/>
          <p:cNvGrpSpPr/>
          <p:nvPr/>
        </p:nvGrpSpPr>
        <p:grpSpPr>
          <a:xfrm>
            <a:off x="-769" y="2944959"/>
            <a:ext cx="9144769" cy="3913924"/>
            <a:chOff x="0" y="771891"/>
            <a:chExt cx="12188825" cy="3122162"/>
          </a:xfrm>
        </p:grpSpPr>
        <p:pic>
          <p:nvPicPr>
            <p:cNvPr id="19" name="Picture 18" descr="blurry-blue-cloud-rays.png"/>
            <p:cNvPicPr>
              <a:picLocks noChangeAspect="1"/>
            </p:cNvPicPr>
            <p:nvPr/>
          </p:nvPicPr>
          <p:blipFill>
            <a:blip r:embed="rId3" cstate="print"/>
            <a:stretch>
              <a:fillRect/>
            </a:stretch>
          </p:blipFill>
          <p:spPr>
            <a:xfrm>
              <a:off x="0" y="771891"/>
              <a:ext cx="12188825" cy="1947558"/>
            </a:xfrm>
            <a:prstGeom prst="rect">
              <a:avLst/>
            </a:prstGeom>
          </p:spPr>
        </p:pic>
        <p:pic>
          <p:nvPicPr>
            <p:cNvPr id="20" name="Picture 19" descr="CLOUD-ARCH-thinner.png"/>
            <p:cNvPicPr>
              <a:picLocks noChangeAspect="1"/>
            </p:cNvPicPr>
            <p:nvPr/>
          </p:nvPicPr>
          <p:blipFill>
            <a:blip r:embed="rId4" cstate="print"/>
            <a:stretch>
              <a:fillRect/>
            </a:stretch>
          </p:blipFill>
          <p:spPr>
            <a:xfrm>
              <a:off x="0" y="2179151"/>
              <a:ext cx="12188825" cy="1714902"/>
            </a:xfrm>
            <a:prstGeom prst="rect">
              <a:avLst/>
            </a:prstGeom>
          </p:spPr>
        </p:pic>
      </p:grpSp>
      <p:sp>
        <p:nvSpPr>
          <p:cNvPr id="4" name="Title 3"/>
          <p:cNvSpPr>
            <a:spLocks noGrp="1"/>
          </p:cNvSpPr>
          <p:nvPr>
            <p:ph type="title"/>
          </p:nvPr>
        </p:nvSpPr>
        <p:spPr/>
        <p:txBody>
          <a:bodyPr/>
          <a:lstStyle/>
          <a:p>
            <a:r>
              <a:rPr lang="en-US" dirty="0" err="1" smtClean="0"/>
              <a:t>Servicios</a:t>
            </a:r>
            <a:r>
              <a:rPr lang="en-US" dirty="0" smtClean="0"/>
              <a:t> en la </a:t>
            </a:r>
            <a:r>
              <a:rPr lang="en-US" dirty="0" err="1" smtClean="0"/>
              <a:t>Nube</a:t>
            </a:r>
            <a:endParaRPr lang="es-ES_tradnl" dirty="0"/>
          </a:p>
        </p:txBody>
      </p:sp>
      <p:pic>
        <p:nvPicPr>
          <p:cNvPr id="8" name="laptop" descr="laptop.png"/>
          <p:cNvPicPr>
            <a:picLocks noChangeAspect="1"/>
          </p:cNvPicPr>
          <p:nvPr/>
        </p:nvPicPr>
        <p:blipFill>
          <a:blip r:embed="rId5" cstate="email"/>
          <a:stretch>
            <a:fillRect/>
          </a:stretch>
        </p:blipFill>
        <p:spPr>
          <a:xfrm>
            <a:off x="1115960" y="4849242"/>
            <a:ext cx="1669538" cy="1514903"/>
          </a:xfrm>
          <a:prstGeom prst="rect">
            <a:avLst/>
          </a:prstGeom>
          <a:effectLst>
            <a:outerShdw blurRad="50800" dist="38100" dir="2700000" algn="tl" rotWithShape="0">
              <a:prstClr val="black">
                <a:alpha val="40000"/>
              </a:prstClr>
            </a:outerShdw>
          </a:effectLst>
        </p:spPr>
      </p:pic>
      <p:pic>
        <p:nvPicPr>
          <p:cNvPr id="9" name="Touchsmart" descr="Touchsmart.png"/>
          <p:cNvPicPr>
            <a:picLocks noChangeAspect="1"/>
          </p:cNvPicPr>
          <p:nvPr/>
        </p:nvPicPr>
        <p:blipFill>
          <a:blip r:embed="rId6" cstate="email"/>
          <a:stretch>
            <a:fillRect/>
          </a:stretch>
        </p:blipFill>
        <p:spPr>
          <a:xfrm>
            <a:off x="3659868" y="5246869"/>
            <a:ext cx="1708912" cy="1609954"/>
          </a:xfrm>
          <a:prstGeom prst="rect">
            <a:avLst/>
          </a:prstGeom>
          <a:effectLst>
            <a:outerShdw blurRad="50800" dist="38100" dir="2700000" algn="tl" rotWithShape="0">
              <a:prstClr val="black">
                <a:alpha val="40000"/>
              </a:prstClr>
            </a:outerShdw>
          </a:effectLst>
        </p:spPr>
      </p:pic>
      <p:pic>
        <p:nvPicPr>
          <p:cNvPr id="10" name="HTC  Touch 2" descr="HTC-Touch-2.png"/>
          <p:cNvPicPr>
            <a:picLocks noChangeAspect="1"/>
          </p:cNvPicPr>
          <p:nvPr/>
        </p:nvPicPr>
        <p:blipFill>
          <a:blip r:embed="rId7" cstate="email"/>
          <a:stretch>
            <a:fillRect/>
          </a:stretch>
        </p:blipFill>
        <p:spPr>
          <a:xfrm>
            <a:off x="6858000" y="4848145"/>
            <a:ext cx="831270" cy="1403749"/>
          </a:xfrm>
          <a:prstGeom prst="rect">
            <a:avLst/>
          </a:prstGeom>
          <a:effectLst>
            <a:outerShdw blurRad="50800" dist="38100" dir="2700000" algn="tl" rotWithShape="0">
              <a:prstClr val="black">
                <a:alpha val="40000"/>
              </a:prstClr>
            </a:outerShdw>
          </a:effectLst>
        </p:spPr>
      </p:pic>
      <p:sp>
        <p:nvSpPr>
          <p:cNvPr id="5" name="Left-Right Arrow 4"/>
          <p:cNvSpPr/>
          <p:nvPr/>
        </p:nvSpPr>
        <p:spPr bwMode="auto">
          <a:xfrm>
            <a:off x="609600" y="4191000"/>
            <a:ext cx="7848600" cy="609600"/>
          </a:xfrm>
          <a:prstGeom prst="lef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400" dirty="0" err="1" smtClean="0">
                <a:solidFill>
                  <a:schemeClr val="tx1"/>
                </a:solidFill>
              </a:rPr>
              <a:t>Servicios</a:t>
            </a:r>
            <a:r>
              <a:rPr lang="en-US" sz="2400" dirty="0" smtClean="0">
                <a:solidFill>
                  <a:schemeClr val="tx1"/>
                </a:solidFill>
              </a:rPr>
              <a:t> en la </a:t>
            </a:r>
            <a:r>
              <a:rPr lang="en-US" sz="2400" dirty="0" err="1" smtClean="0">
                <a:solidFill>
                  <a:schemeClr val="tx1"/>
                </a:solidFill>
              </a:rPr>
              <a:t>Nube</a:t>
            </a:r>
            <a:endParaRPr lang="es-ES_tradnl" sz="2400" dirty="0" smtClean="0">
              <a:solidFill>
                <a:schemeClr val="tx1"/>
              </a:solidFill>
            </a:endParaRP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58" y="1219200"/>
            <a:ext cx="7572375" cy="2324100"/>
          </a:xfrm>
          <a:prstGeom prst="round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4.bp.blogspot.com/_9GJ2c2UnCSk/RyOcYfvRTZI/AAAAAAAAAdI/jM59nR4NUmk/s320/Internet_Explorer_7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75" y="3419273"/>
            <a:ext cx="854075" cy="85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4746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
            </a:r>
            <a:r>
              <a:rPr lang="en-US" dirty="0" err="1" smtClean="0"/>
              <a:t>Es</a:t>
            </a:r>
            <a:r>
              <a:rPr lang="en-US" dirty="0" smtClean="0"/>
              <a:t> Microsoft Nuevo en la </a:t>
            </a:r>
            <a:r>
              <a:rPr lang="en-US" dirty="0" err="1" smtClean="0"/>
              <a:t>Nube</a:t>
            </a:r>
            <a:r>
              <a:rPr lang="en-US" dirty="0" smtClean="0"/>
              <a:t>?</a:t>
            </a:r>
            <a:endParaRPr lang="es-ES_trad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24" y="1676400"/>
            <a:ext cx="7781925" cy="4095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384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2009-07-31T13:56:43Z</outs:dateTime>
      <outs:isPinned>true</outs:isPinned>
    </outs:relatedDate>
    <outs:relatedDate>
      <outs:type>2</outs:type>
      <outs:displayName>Created</outs:displayName>
      <outs:dateTime>2009-07-24T16:47:32Z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David Aiken</outs:displayName>
          <outs:accountName/>
        </outs:relatedPerson>
      </outs:people>
      <outs:source>0</outs:source>
      <outs:isPinned>true</outs:isPinned>
    </outs:relatedPeopleItem>
    <outs:relatedPeopleItem>
      <outs:category>Last modified by</outs:category>
      <outs:people>
        <outs:relatedPerson>
          <outs:displayName>David Aiken</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0C344D5A-3740-4111-BBFA-1C3D59A38E5D}">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TR9_Breakout_ChalkTalk_template</Template>
  <TotalTime>5703</TotalTime>
  <Words>1350</Words>
  <Application>Microsoft Office PowerPoint</Application>
  <PresentationFormat>On-screen Show (4:3)</PresentationFormat>
  <Paragraphs>311</Paragraphs>
  <Slides>31</Slides>
  <Notes>11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TR9_Breakout_ChalkTalk_template</vt:lpstr>
      <vt:lpstr>White with Consolas font for code slides</vt:lpstr>
      <vt:lpstr>TechEd2008_Dev_4-3 (2)</vt:lpstr>
      <vt:lpstr>Cloud Computing La nube: el futuro de la tecnología</vt:lpstr>
      <vt:lpstr>Agenda</vt:lpstr>
      <vt:lpstr>Situaciones</vt:lpstr>
      <vt:lpstr>Alternativas - Servicios</vt:lpstr>
      <vt:lpstr>Cloud Services</vt:lpstr>
      <vt:lpstr>La nube – Cloud Computing</vt:lpstr>
      <vt:lpstr>La nube para todos….</vt:lpstr>
      <vt:lpstr>Servicios en la Nube</vt:lpstr>
      <vt:lpstr>¿Es Microsoft Nuevo en la Nube?</vt:lpstr>
      <vt:lpstr>+ Servicios Microsoft</vt:lpstr>
      <vt:lpstr>PowerPoint Presentation</vt:lpstr>
      <vt:lpstr>PowerPoint Presentation</vt:lpstr>
      <vt:lpstr>PowerPoint Presentation</vt:lpstr>
      <vt:lpstr>Windows Azure Platform</vt:lpstr>
      <vt:lpstr>PowerPoint Presentation</vt:lpstr>
      <vt:lpstr>PowerPoint Presentation</vt:lpstr>
      <vt:lpstr>Roles</vt:lpstr>
      <vt:lpstr>PowerPoint Presentation</vt:lpstr>
      <vt:lpstr>PowerPoint Presentation</vt:lpstr>
      <vt:lpstr>¿Qué tiene SQL Azure?</vt:lpstr>
      <vt:lpstr>PowerPoint Presentation</vt:lpstr>
      <vt:lpstr>PowerPoint Presentation</vt:lpstr>
      <vt:lpstr>Modelo de Negocios</vt:lpstr>
      <vt:lpstr>Azure vs. Hosting</vt:lpstr>
      <vt:lpstr>PowerPoint Presentation</vt:lpstr>
      <vt:lpstr>PowerPoint Presentation</vt:lpstr>
      <vt:lpstr>Para trabajar en Azure</vt:lpstr>
      <vt:lpstr>Windows Azure - Resumido</vt:lpstr>
      <vt:lpstr>Conclusiones</vt:lpstr>
      <vt:lpstr>Como Iniciar</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Platform Overview</dc:title>
  <dc:subject>TechReady9</dc:subject>
  <dc:creator>daiken</dc:creator>
  <dc:description>This presentation provides an overview of the Windows Azure Platform.  After this presentation you will understand the 
    services Microsoft is providing as part of the Windows Azure Platform, the high-level roadmap, and how to get started.  
    The additional presentations in this training kit will drill into key services.    
by daiken
http://blogs.msdn.com/jamescon</dc:description>
  <cp:lastModifiedBy>Gerardo Ramos</cp:lastModifiedBy>
  <cp:revision>173</cp:revision>
  <dcterms:created xsi:type="dcterms:W3CDTF">2009-07-24T16:47:32Z</dcterms:created>
  <dcterms:modified xsi:type="dcterms:W3CDTF">2010-11-04T13:43:42Z</dcterms:modified>
  <cp:version>1.0.0</cp:version>
</cp:coreProperties>
</file>