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0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7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9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5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9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8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72BEA-4B45-42AC-A9B0-96BF4A832A20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13C4-5113-464A-989A-27C36C4FB4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93628"/>
            <a:ext cx="9144000" cy="2387600"/>
          </a:xfrm>
        </p:spPr>
        <p:txBody>
          <a:bodyPr/>
          <a:lstStyle/>
          <a:p>
            <a:r>
              <a:rPr lang="es-CO" dirty="0" smtClean="0"/>
              <a:t>Título del trabajo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73303"/>
            <a:ext cx="9144000" cy="1655762"/>
          </a:xfrm>
        </p:spPr>
        <p:txBody>
          <a:bodyPr/>
          <a:lstStyle/>
          <a:p>
            <a:r>
              <a:rPr lang="es-CO" dirty="0" smtClean="0"/>
              <a:t>Autores</a:t>
            </a:r>
          </a:p>
          <a:p>
            <a:r>
              <a:rPr lang="es-CO" dirty="0" smtClean="0"/>
              <a:t>Asesor</a:t>
            </a:r>
          </a:p>
          <a:p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286804" y="1703188"/>
            <a:ext cx="2472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400" b="1" dirty="0" smtClean="0">
                <a:latin typeface="Arial Narrow" panose="020B0606020202030204" pitchFamily="34" charset="0"/>
              </a:rPr>
              <a:t>Facultad de Ciencias de la Salud</a:t>
            </a:r>
          </a:p>
          <a:p>
            <a:pPr algn="ctr"/>
            <a:r>
              <a:rPr lang="es-CO" sz="1400" b="1" dirty="0" smtClean="0">
                <a:latin typeface="Arial Narrow" panose="020B0606020202030204" pitchFamily="34" charset="0"/>
              </a:rPr>
              <a:t>Programa de Medicina</a:t>
            </a:r>
            <a:endParaRPr lang="en-US" sz="1400" b="1" dirty="0">
              <a:latin typeface="Arial Narrow" panose="020B0606020202030204" pitchFamily="34" charset="0"/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4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404" t="49730" r="58646" b="31375"/>
          <a:stretch>
            <a:fillRect/>
          </a:stretch>
        </p:blipFill>
        <p:spPr bwMode="auto">
          <a:xfrm>
            <a:off x="1915064" y="630657"/>
            <a:ext cx="1215635" cy="111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0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Resultados (3)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69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Resultados (4)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3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Resultados (5)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4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Discusión (1)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4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56499"/>
            <a:ext cx="9007415" cy="1325563"/>
          </a:xfrm>
        </p:spPr>
        <p:txBody>
          <a:bodyPr/>
          <a:lstStyle/>
          <a:p>
            <a:r>
              <a:rPr lang="es-CO" b="1" dirty="0" smtClean="0"/>
              <a:t>Discusión (2)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03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Discusión (3)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7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Discusión (4)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54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Conclusiones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60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883880" y="4701399"/>
            <a:ext cx="3360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b="1" i="1" dirty="0" smtClean="0"/>
              <a:t>Gracias</a:t>
            </a:r>
            <a:endParaRPr lang="en-US" sz="8000" b="1" i="1" dirty="0"/>
          </a:p>
        </p:txBody>
      </p:sp>
    </p:spTree>
    <p:extLst>
      <p:ext uri="{BB962C8B-B14F-4D97-AF65-F5344CB8AC3E}">
        <p14:creationId xmlns:p14="http://schemas.microsoft.com/office/powerpoint/2010/main" val="340200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Introducción (1)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2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Introducción (2)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8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Introducción (3)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5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Materiales y Métodos (1)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0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Materiales y Métodos (2)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2700068" y="6349045"/>
            <a:ext cx="117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Referencia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0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Materiales y Métodos (3)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7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Resultados (1)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2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84875" y="595223"/>
            <a:ext cx="2881223" cy="2303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46384" y="365125"/>
            <a:ext cx="9007415" cy="1325563"/>
          </a:xfrm>
        </p:spPr>
        <p:txBody>
          <a:bodyPr/>
          <a:lstStyle/>
          <a:p>
            <a:r>
              <a:rPr lang="es-CO" b="1" dirty="0" smtClean="0"/>
              <a:t>Resultados (2)</a:t>
            </a:r>
            <a:endParaRPr lang="en-U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794294" y="1825625"/>
            <a:ext cx="8988725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01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91</Words>
  <Application>Microsoft Office PowerPoint</Application>
  <PresentationFormat>Panorámica</PresentationFormat>
  <Paragraphs>31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Tema de Office</vt:lpstr>
      <vt:lpstr>Título del trabajo</vt:lpstr>
      <vt:lpstr>Introducción (1)</vt:lpstr>
      <vt:lpstr>Introducción (2)</vt:lpstr>
      <vt:lpstr>Introducción (3)</vt:lpstr>
      <vt:lpstr>Materiales y Métodos (1)</vt:lpstr>
      <vt:lpstr>Materiales y Métodos (2)</vt:lpstr>
      <vt:lpstr>Materiales y Métodos (3)</vt:lpstr>
      <vt:lpstr>Resultados (1)</vt:lpstr>
      <vt:lpstr>Resultados (2)</vt:lpstr>
      <vt:lpstr>Resultados (3)</vt:lpstr>
      <vt:lpstr>Resultados (4)</vt:lpstr>
      <vt:lpstr>Resultados (5)</vt:lpstr>
      <vt:lpstr>Discusión (1)</vt:lpstr>
      <vt:lpstr>Discusión (2)</vt:lpstr>
      <vt:lpstr>Discusión (3)</vt:lpstr>
      <vt:lpstr>Discusión (4)</vt:lpstr>
      <vt:lpstr>Conclusiones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 Alfonso Javier Rodriguez Morales MD MSc DTMH FRSTMH Lon FFTM RCPS Glasg</dc:creator>
  <cp:lastModifiedBy>Prof Alfonso Javier Rodriguez Morales MD MSc DTMH FRSTMH Lon FFTM RCPS Glasg</cp:lastModifiedBy>
  <cp:revision>6</cp:revision>
  <dcterms:created xsi:type="dcterms:W3CDTF">2013-12-13T17:33:51Z</dcterms:created>
  <dcterms:modified xsi:type="dcterms:W3CDTF">2014-01-31T21:35:53Z</dcterms:modified>
</cp:coreProperties>
</file>